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silver and gold of the world is m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w Temple will be more splendid than the old one, and there I will give my people prosperity and peace.” The Lord Almighty has spoken.The Prophet Consults the Pri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twenty-fourth day of the ninth month of the second year that Darius was emperor, the Lord Almighty spoke again to the prophet Hagg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Ask the priests for a ruling on this ques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uppose someone takes a piece of consecrated meat from a sacrifice and carries it in a fold of his robe. If he then lets his robe touch any bread, cooked food, wine, olive oil, or any kind of food at all, will it make that food consecrated also?”When the question was asked, the priests answered, “N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aggai asked, “Suppose someone is defiled because he has touched a dead body. If he then touches any of these foods, will that make them defiled too?”The priests answered, “Y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aggai said, “The Lord says that the same thing applies to the people of this nation and to everything they produce; and so everything they offer on the altar is defiled.”The Lord Promises His Bles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ys, “Can't you see what has happened to you? Before you started to rebuild the Tem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ould go to a pile of grain expecting to find twenty bushels, but there would be only ten. You would go to draw fifty gallons of wine from a vat, but find only twen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ent scorching winds and hail to ruin everything you tried to grow, but still you did not rep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plendor of the New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is the twenty-fourth day of the ninth month, the day that the foundation of the Temple has been completed. See what is going to happen from now 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though there is no grain left, and the grapevines, fig trees, pomegranates, and olive trees have not yet produced, yet from now on I will bless you.”The Lord's Promise to Zerubbab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at same day, the twenty-fourth of the month, the Lord gave Haggai a second mess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Zerubbabel, the governor of Judah: “I am about to shake heaven and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verthrow kingdoms and end their power. I will overturn chariots and their drivers; the horses will die, and their riders will kill one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day I will take you, Zerubbabel my servant, and I will appoint you to rule in my name. You are the one I have chosen.” The Lord Almighty has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nty-first day of the seventh month of that same year, the Lord spoke again through the prophet Hagg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Haggai to speak to Zerubbabel, the governor of Judah, to Joshua, the High Priest, and to the people, and to say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 there anyone among you who can still remember how splendid the Temple used to be? How does it look to you now? It must seem like nothing at 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don't be discouraged, any of you. Do the work, for I am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came out of Egypt, I promised that I would always be with you. I am still with you, so do not b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fore long I will shake heaven and earth, land and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overthrow all the nations, and their treasures will be brought here, and the Temple will be filled with wealth.]]></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2026-08-03T12:25:25Z</dcterms:created>
  <dcterms:modified xsi:type="dcterms:W3CDTF">2026-08-03T12:25:25Z</dcterms:modified>
  <dc:title>Bible.com.au: Haggai 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