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it the rivers that made you angry, Lord?Was it the sea that made you furious?You rode upon the clouds;the storm cloud was your chariot,as you brought victory to you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got ready to use your bow,ready to shoot your arrows.Your lightning split ope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mountains saw you, they trembled;water poured down from the skies.The waters under the earth roared,and their waves rose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lash of your speeding arrowsand the gleam of your shining spear,the sun and the moon stood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arched across the earth in anger;in fury you trampled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ent out to save your people,to save your chosen king.You struck down the leader of the wickedand completely destroyed his follow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arrows pierced the commander of his armywhen it came like a storm to scatter us,gloating like those who secretly oppress the p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trampled the sea with your horses,and the mighty waters foam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 all this, and I tremble;my lips quiver with fear.My body goes limp,and my feet stumble beneath me.I will quietly wait for the time to comewhen God will punish those who attack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n though the fig trees have no fruitand no grapes grow on the vines,even though the olive crop failsand the fields produce no grain,even though the sheep all dieand the cattle stalls are emp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ayer of Habakku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still be joyful and glad,because the Lord God is my savi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gives me strength.He makes me sure-footed as a deerand keeps me safe on the mounta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prayer of the prophet Habakku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of what you have done,and I am filled with awe.Now do again in our timesthe great deeds you used to do.Be merciful, even when you are ang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is coming again from Edom;the holy God is coming from the hills of Paran.His splendor covers the heavens,and the earth is full of his prai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es with the brightness of lightning;light flashes from his hand,there where his power is hidd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ds disease before himand commands death to follow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stops, the earth shakes;at his glance the nations tremble.The eternal mountains are shattered;the everlasting hills sink down,the hills where he walked in ancient ti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people of Cushan afraidand the people of Midian trembl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2026-07-22T22:06:28Z</dcterms:created>
  <dcterms:modified xsi:type="dcterms:W3CDTF">2026-07-22T22:06:28Z</dcterms:modified>
  <dc:title>Bible.com.au: Habakkuk 3:1-19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