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have plundered the people of many nations, but now those who have survived will plunder you because of the murders you have committed and because of your violence against the people of the world and its ci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doomed! You have made your family rich with what you took by violence, and have tried to make your own home safe from harm and d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your schemes have brought shame on your family; by destroying many nations you have only brought ruin on your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e stones of the walls cry out against you, and the rafters echo the c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doomed! You founded a city on crime and built it up by mu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ations you conquered wore themselves out in useless labor, and all they have built goes up in flames. The Lord Almighty has done th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earth will be as full of the knowledge of the Lord's glory as the seas are full of wa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doomed! In your fury you humiliated and disgraced your neighbors; you made them stagger as though they were drun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in turn will be covered with shame instead of honor. You yourself will drink and stagger. The Lord will make you drink your own cup of punishment, and your honor will be turned to disgr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cut down the forests of Lebanon; now you will be cut down. You killed its animals; now animals will terrify you. This will happen because of the murders you have committed and because of your violence against the people of the world and its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Answer to Habakku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s the use of an idol? It is only something that a human being has made, and it tells you nothing but lies. What good does it do for its maker to trust it—a god that can't even tal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doomed! You say to a piece of wood, “Wake up!” or to a block of stone, “Get up!” Can an idol reveal anything to you? It may be covered with silver and gold, but there is no life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is in his holy Temple; let everyone on earth be silent in hi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climb my watchtower and wait to see what the Lord will tell me to say and what answer he will give to my complai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gave me this answer: “Write down clearly on tablets what I reveal to you, so that it can be read at a gl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ut it in writing, because it is not yet time for it to come true. But the time is coming quickly, and what I show you will come true. It may seem slow in coming, but wait for it; it will certainly take place, and it will not be dela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message: ‘Those who are evil will not survive, but those who are righteous will live because they are faithful to God.’”Doom on the Unrighte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alth is deceitful. Greedy people are proud and restless—like death itself they are never satisfied. That is why they conquer nation after nation for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onquered people will taunt their conquerors and show their scorn for them. They will say, “You take what isn't yours, but you are doomed! How long will you go on getting rich by forcing your debtors to pay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before you know it, you that have conquered others will be in debt yourselves and be forced to pay interest. Enemies will come and make you tremble. They will plunder you!]]></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2026-07-22T22:06:26Z</dcterms:created>
  <dcterms:modified xsi:type="dcterms:W3CDTF">2026-07-22T22:06:26Z</dcterms:modified>
  <dc:title>Bible.com.au: Habakkuk 2:1-20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