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4769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abakkuk 1: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ir armies advance in violent conquest, and everyone is terrified as they approach. Their captives are as numerous as grains of sa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treat kings with contempt and laugh at high officials. No fortress can stop them—they pile up earth against it and capture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ey sweep on like the wind and are gone, these men whose power is their god.”Habakkuk Complains to the Lord Aga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Lord, from the very beginning you are God. You are my God, holy and eternal. Lord, my God and protector, you have chosen the Babylonians and made them strong so that they can punish u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how can you stand these treacherous, evil men? Your eyes are too holy to look at evil, and you cannot stand the sight of people doing wrong. So why are you silent while they destroy people who are more righteous than they a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ow can you treat people like fish or like a swarm of insects that have no ruler to direct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Babylonians catch people with hooks, as though they were fish. They drag them off in nets and shout for joy over their catc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even worship their nets and offer sacrifices to them, because their nets provide them with the best of everyth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re they going to use their swords forever and keep on destroying nations without merc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the message that the Lord revealed to the prophet Habakkuk.Habakkuk Complains of Injusti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 Lord, how long must I call for help before you listen, before you save us from violenc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y do you make me see such trouble? How can you stand to look on such wrongdoing? Destruction and violence are all around me, and there is fighting and quarreling everywhe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aw is weak and useless, and justice is never done. Evil people get the better of the righteous, and so justice is perverted.The Lord's Repl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Lord said to his people, “Keep watching the nations around you, and you will be astonished at what you see. I am going to do something that you will not believe when you hear about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am bringing the Babylonians to power, those fierce, restless people. They are marching out across the world to conquer other land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spread fear and terror, and in their pride they are a law to themselv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ir horses are faster than leopards, fiercer than hungry wolves. Their cavalry troops come riding from distant lands; their horses paw the ground. They come swooping down like eagles attacking their prey.]]></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2026-08-06T15:50:17Z</dcterms:created>
  <dcterms:modified xsi:type="dcterms:W3CDTF">2026-08-06T15:50:17Z</dcterms:modified>
  <dc:title>Bible.com.au: Habakkuk 1:1-17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