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3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said to Noah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now making my covenant with you and with you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living beings—all birds and all animals—everything that came out of the boat with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se words I make my covenant with you: I promise that never again will all living beings be destroyed by a flood; never again will a flood destroy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sign of this everlasting covenant which I am making with you and with all living be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putting my bow in the clouds. It will be the sign of my covenant with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ever I cover the sky with clouds and the rainbow app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member my promise to you and to all the animals that a flood will never again destroy all living be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rainbow appears in the clouds, I will see it and remember the everlasting covenant between me and all living beings on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s the sign of the promise which I am making to all living beings.”Noah and His S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ovenant with No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Noah who went out of the boat were Shem, Ham, and Japheth. (Ham was the father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three sons of Noah were the ancestors of all the people on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who was a farmer, was the first man to plant a vine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e drank some of the wine, he became drunk, took off his clothes, and lay naked in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am, the father of Canaan, saw that his father was naked, he went out and told his two broth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em and Japheth took a robe and held it behind them on their shoulders. They walked backward into the tent and covered their father, keeping their faces turned away so as not to see him na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oah sobered up and learned what his youngest son had done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A curse on Canaan!He will be a slave to his br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ive praise to the Lord, the God of Shem!Canaan will be the slave of S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God cause Japheth to increase!May his descendants live with the people of Shem!Canaan will be the slave of Jap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blessed Noah and his sons and said, “Have many children, so that your descendants will live all over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e flood Noah lived 350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ied at the age of 95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animals, birds, and fish will live in fear of you. They are all placed under your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you can eat them, as well as green plants; I give them all to you for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ne thing you must not eat is meat with blood still in it; I forbid this because the life is in the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takes human life, he will be punished. I will punish with death any animal that takes a human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an beings were made like God, so whoever murders one of them will be killed by someone el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have many children, so that your descendants will live all over the eart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2026-06-30T19:25:23Z</dcterms:created>
  <dcterms:modified xsi:type="dcterms:W3CDTF">2026-06-30T19:25:23Z</dcterms:modified>
  <dc:title>Bible.com.au: Genesis 9:1-29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