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anwhile, Noah sent out a dove to see if the water had gone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ince the water still covered all the land, the dove did not find a place to light. It flew back to the boat, and Noah reached out and took it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aited another seven days and sent out the dove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returned to him in the evening with a fresh olive leaf in its beak. So Noah knew that the water had gone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waited another seven days and sent out the dove once more; this time it did not come b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Noah was 601 years old, on the first day of the first month, the water was gone. Noah removed the covering of the boat, looked around, and saw that the ground was getting d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the twenty-seventh day of the second month the earth was completely d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said to No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out of the boat with your wife, your sons, and their wi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ake all the birds and animals out with you, so that they may reproduce and spread over all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nd of the Fl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Noah went out of the boat with his wife, his sons, and their w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animals and birds went out of the boat in groups of their own kind.Noah Offers a Sacrif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ah built an altar to the Lord; he took one of each kind of ritually clean animal and bird, and burned them whole as a sacrifice on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odor of the sacrifice pleased the Lord, and he said to himself, “Never again will I put the earth under a curse because of what people do; I know that from the time they are young their thoughts are evil. Never again will I destroy all living beings, as I have done this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long as the world exists, there will be a time for planting and a time for harvest. There will always be cold and heat, summer and winter, day and n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had not forgotten Noah and all the animals with him in the boat; he caused a wind to blow, and the water started going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outlets of the water beneath the earth and the floodgates of the sky were closed. The rain stopp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water gradually went down for 150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seventeenth day of the seventh month the boat came to rest on a mountain in the Ararat ran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ater kept going down, and on the first day of the tenth month the tops of the mountains appea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forty days Noah opened a wind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ent out a raven. It did not come back, but kept flying around until the water was completely gon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2026-06-02T19:53:04Z</dcterms:created>
  <dcterms:modified xsi:type="dcterms:W3CDTF">2026-06-02T19:53:04Z</dcterms:modified>
  <dc:title>Bible.com.au: Genesis 8:1-22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