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150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7: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Flo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Noah, “Go into the boat with your whole family; I have found that you are the only one in all the world who does what is righ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ake with you seven pairs of each kind of ritually clean animal, but only one pair of each kind of unclean anima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ake also seven pairs of each kind of bird. Do this so that every kind of animal and bird will be kept alive to reproduce again on the ear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even days from now I am going to send rain that will fall for forty days and nights, in order to destroy all the living beings that I have mad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Noah did everything that the Lord command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ah was six hundred years old when the flood came on the ear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and his wife, and his sons and their wives, went into the boat to escape the flo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 male and a female of every kind of animal and bird, whether ritually clean or uncle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ent into the boat with Noah, as God had command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even days later the flood ca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Noah was six hundred years old, on the seventeenth day of the second month all the outlets of the vast body of water beneath the earth burst open, all the floodgates of the sky were open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rain fell on the earth for forty days and nigh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n that same day Noah and his wife went into the boat with their three sons, Shem, Ham, and Japheth, and their wiv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ith them went every kind of animal, domestic and wild, large and small, and every kind of bi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 male and a female of each kind of living being went into the boat with No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s God had commanded. Then the Lord shut the door behind No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flood continued for forty days, and the water became deep enough for the boat to floa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water became deeper, and the boat drifted on the surfa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t became so deep that it covered the highest mountain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t went on rising until it was about twenty-five feet above the tops of the mountai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Every living being on the earth died—every bird, every animal, and every pers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Everything on earth that breathed di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Lord destroyed all living beings on the earth—human beings, animals, and birds. The only ones left were Noah and those who were with him in the boa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water did not start going down for a hundred and fifty day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2026-09-26T04:59:47Z</dcterms:created>
  <dcterms:modified xsi:type="dcterms:W3CDTF">2026-09-26T04:59:47Z</dcterms:modified>
  <dc:title>Bible.com.au: Genesis 7:1-24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