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male and a female of every kind of animal and bird, whether ritually clean or un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nt into the boat with Noah, as God ha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ven days later the flood c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Noah was six hundred years old, on the seventeenth day of the second month all the outlets of the vast body of water beneath the earth burst open, all the floodgates of the sky were ope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ain fell on the earth for forty days and nigh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same day Noah and his wife went into the boat with their three sons, Shem, Ham, and Japheth, and their w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em went every kind of animal, domestic and wild, large and small, and every kind of bi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le and a female of each kind of living being went into the boat with N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God had commanded. Then the Lord shut the door behind No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lood continued for forty days, and the water became deep enough for the boat to flo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l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ater became deeper, and the boat drifted on the surf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became so deep that it covered the highest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ent on rising until it was about twenty-five feet above the tops of the moun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living being on the earth died—every bird, every animal, and every per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rything on earth that breathed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destroyed all living beings on the earth—human beings, animals, and birds. The only ones left were Noah and those who were with him in the bo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ater did not start going down for a hundred and fifty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Noah, “Go into the boat with your whole family; I have found that you are the only one in all the world who does what is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with you seven pairs of each kind of ritually clean animal, but only one pair of each kind of unclean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also seven pairs of each kind of bird. Do this so that every kind of animal and bird will be kept alive to reproduce again on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ven days from now I am going to send rain that will fall for forty days and nights, in order to destroy all the living beings that I have m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ah did everything that the Lord comma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ah was six hundred years old when the flood came on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nd his wife, and his sons and their wives, went into the boat to escape the floo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2026-08-03T11:05:27Z</dcterms:created>
  <dcterms:modified xsi:type="dcterms:W3CDTF">2026-08-03T11:05:27Z</dcterms:modified>
  <dc:title>Bible.com.au: Genesis 7:1-24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