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was pleased with Noah.No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This is the story of Noah. He had three sons, Shem, Ham, and Japheth. Noah had no faults and was the only good man of his time. He lived in fellowship with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everyone else was evil in God's sight, and violence had spread everyw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looked at the world and saw that it was evil, for the people were all living evil l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said to Noah, “I have decided to put an end to all people. I will destroy them completely, because the world is full of their violent dee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ild a boat for yourself out of good timber; make rooms in it and cover it with tar inside and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e it 450 feet long, 75 feet wide, and 45 feet hi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a roof for the boat and leave a space of 18 inches between the roof and the sides. Build it with three decks and put a door in the s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going to send a flood on the earth to destroy every living being. Everything on the earth wi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will make a covenant with you. Go into the boat with your wife, your sons, and their w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uman Wicked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Take into the boat with you a male and a female of every kind of animal and of every kind of bird, in order to keep them a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ake along all kinds of food for you and for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ah did everything that God comman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people had spread all over the world, and daughters were being bor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of the heavenly beings saw that these young women were beautiful, so they took the ones they li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I will not allow people to live forever; they are mortal. From now on they will live no longer than 120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ose days, and even later, there were giants on the earth who were descendants of human women and the heavenly beings. They were the great heroes and famous men of long a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Lord saw how wicked everyone on earth was and how evil their thoughts were all the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sorry that he had ever made them and put them on the earth. He was so filled with regr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he said, “I will wipe out these people I have created, and also the animals and the birds, because I am sorry that I made any of them.”]]></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2026-08-03T11:15:20Z</dcterms:created>
  <dcterms:modified xsi:type="dcterms:W3CDTF">2026-08-03T11:15:20Z</dcterms:modified>
  <dc:title>Bible.com.au: Genesis 6:1-22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