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3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n in chariots and men on horseback also went with him; it was a huge gro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the threshing place at Atad east of the Jordan, they mourned loudly for a long time, and Joseph performed mourning ceremonies for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itizens of Canaan saw those people mourning at Atad, they said, “What a solemn ceremony of mourning the Egyptians are holding!” That is why the place was named Abel 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as he had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s body to Canaan and buried it in the cave at Machpelah east of Mamre in the field which Abraham had bought from Ephron the Hittite for a burial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Joseph had buried his father, he returned to Egypt with his brothers and all who had gone with him for the funeral.Joseph Reassures His Br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death of their father, Joseph's brothers said, “What if Joseph still hates us and plans to pay us back for all the harm we di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a message to Joseph: “Before our father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us to ask you, ‘Please forgive the crime your brothers committed when they wronged you.’ Now please forgive us the wrong that we, the servants of your father's God, have done.” Joseph cried when he received this mess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is brothers themselves came and bowed down before him. “Here we are before you as your slaves,” they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threw himself on his father, crying and kissing his f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I can't put myself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lotted evil against me, but God turned it into good, in order to preserve the lives of many people who are alive today because of what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thing to fear. I will take care of you and your children.” So he reassured them with kind words that touched their hearts.The Death of Jose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continued to live in Egypt with his father's family; he was a hundred and ten years old when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lived to see Ephraim's children and grandchildren. He also lived to receive the children of Machir son of Manasseh into the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his brothers, “I am about to die, but God will certainly take care of you and lead you out of this land to the land he solemnly promised to Abraham, Isaac, and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asked his people to make a vow. “Promise me,” he said, “that when God leads you to that land, you will take my body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in Egypt at the age of a hundred and ten. They embalmed his body and put it in a coff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eph gave orders to embalm his father's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took forty days, the normal time for embalming. The Egyptians mourned for him seventy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time of mourning was over, Joseph said to the king's officials, “Please take this message to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my father was about to die, he made me promise him that I would bury him in the tomb which he had prepared in the land of Canaan. So please let me go and bury my father, and then I will come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swered, “Go and bury your father, as you promised you wou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eph went to bury his father. All the king's officials, the senior men of his court, and all the leading men of Egypt went with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mily, his brothers, and the rest of his father's family all went with him. Only their small children and their sheep, goats, and cattle stayed in the region of Goshe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2026-07-07T20:50:35Z</dcterms:created>
  <dcterms:modified xsi:type="dcterms:W3CDTF">2026-07-07T20:50:35Z</dcterms:modified>
  <dc:title>Bible.com.au: Genesis 50:1-26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