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657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5:1-3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escendants of Adam(1 Chronicles 1.1-4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the list of the descendants of Adam. (When God created human beings, he made them like himself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reated them male and female, blessed them, and named them “Human Beings.”)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Adam was 130 years old, he had a son who was like him, and he named him Se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that, Adam lived another 800 years. He had other children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ied at the age of 930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Seth was 105, he had a son, Enosh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n lived another 807 years. He had other children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ied at the age of 912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Enosh was 90, he had a son, Kenan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n lived another 815 years. He had other children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ied at the age of 905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Kenan was 70, he had a son, Mahalalel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n lived another 840 years. He had other children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ied at the age of 910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Mahalalel was 65, he had a son, Jared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n lived another 830 years. He had other children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ied at the age of 895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Jared was 162, he had a son, Enoch,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n lived another 800 years. He had other children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ied at the age of 962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Enoch was 65, he had a son, Methuselah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that, Enoch lived in fellowship with God for 300 years and had other childre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ived to be 365 years ol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pent his life in fellowship with God, and then he disappeared, because God took him away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Methuselah was 187, he had a son, Lamech,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n lived another 782 years. He had other children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ied at the age of 969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Lamech was 182, he had a son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id, “From the very ground on which the Lord put a curse, this child will bring us relief from all our hard work”; so he named him Noah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mech lived another 595 years. He had other children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ied at the age of 777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Noah was 500 years old, he had three sons, Shem, Ham, and Japheth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2026-09-23T07:43:48Z</dcterms:created>
  <dcterms:modified xsi:type="dcterms:W3CDTF">2026-09-23T07:43:48Z</dcterms:modified>
  <dc:title>Bible.com.au: Genesis 5:1-32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