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985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12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sh was 90, he had a son, Kena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lived another 815 years. He had other childre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05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Kenan was 70, he had a son, Mahalalel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lived another 840 years. He had other childre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10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ahalalel was 65, he had a son, Jared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lived another 830 years. He had other children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895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Adam(1 Chronicles 1.1-4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red was 162, he had a son, Enoch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lived another 800 years. He had other childre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62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ch was 65, he had a son, Methusela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at, Enoch lived in fellowship with God for 300 years and had other childr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ved to be 365 years o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t his life in fellowship with God, and then he disappeared, because God took him a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thuselah was 187, he had a son, Lamec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lived another 782 years. He had other children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69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list of the descendants of Adam. (When God created human beings, he made them like himsel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amech was 182, he had a son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“From the very ground on which the Lord put a curse, this child will bring us relief from all our hard work”; so he named him Noa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ch lived another 595 years. He had other children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777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500 years old, he had three sons, Shem, Ham, and Japhe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them male and female, blessed them, and named them “Human Beings.”)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dam was 130 years old, he had a son who was like him, and he named him S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at, Adam lived another 800 years. He had other childre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30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eth was 105, he had a son, Enosh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lived another 807 years. He had other childre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2026-05-27T11:43:50Z</dcterms:created>
  <dcterms:modified xsi:type="dcterms:W3CDTF">2026-05-27T11:43:50Z</dcterms:modified>
  <dc:title>Bible.com.au: Genesis 5:1-32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