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10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9: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udah, your brothers will praise you.You hold your enemies by the neck.Your brothers will bow down before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udah is like a lion,Killing his victim and returning to his den,Stretching out and lying down.No one dares disturb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udah will hold the royal scepter,And his descendants will always rule.Nations will bring him tributeAnd bow in obedience before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ties his young donkey to a grapevine,To the very best of the vines.He washes his clothes in blood-red wi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is eyes are bloodshot from drinking wine,His teeth white from drinking mil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Zebulun will live beside the sea.His shore will be a haven for ships.His territory will reach as far as Sid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ssachar is no better than a donkeyThat lies stretched out between its saddlebag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he sees that the resting place is goodAnd that the land is delightful.So he bends his back to carry the loadAnd is forced to work as a slav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an will be a ruler for his people.They will be like the other tribes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an will be a snake at the side of the road,A poisonous snake beside the path,That strikes at the horse's heel,So that the rider is thrown off backwa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ast Words of Jaco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wait for your deliveranc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d will be attacked by a band of robbers,But he will turn and pursue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sher's land will produce rich food.He will provide food fit for a k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aphtali is a deer that runs free,Who bears lovely faw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oseph is like a wild donkey by a spring,A wild colt on a hillsid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is enemies attack him fiercelyAnd pursue him with their bows and arrow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his bow remains steady,And his arms are made strongBy the power of the Mighty God of Jacob,By the Shepherd, the Protector of Isra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t is your father's God who helps you,The Almighty God who blesses youWith blessings of rain from aboveAnd of deep waters from beneath the ground,Blessings of many cattle and childr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lessings of grain and flowers,Blessings of ancient mountains,Delightful things from everlasting hills.May these blessings rest on the head of Joseph,On the brow of the one set apart from his brother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enjamin is like a vicious wolf.Morning and evening he kills and devou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acob called for his sons and said, “Gather around, and I will tell you what will happen to you in the futu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se are the twelve tribes of Israel, and this is what their father said as he spoke a suitable word of farewell to each son.The Death and Burial of Jacob]]></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Jacob commanded his sons, “Now that I am going to join my people in death, bury me with my fathers in the cave that is in the field of Ephron the Hittit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t Machpelah east of Mamre in the land of Canaan. Abraham bought this cave and field from Ephron for a burial groun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at is where they buried Abraham and his wife Sarah; that is where they buried Isaac and his wife Rebecca; and that is where I buried Lea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field and the cave in it were bought from the Hittites. Bury me ther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Jacob had finished giving instructions to his sons, he lay back down and di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Come together and listen, sons of Jacob.Listen to your father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Reuben, my first-born, you are my strengthAnd the first child of my manhood,The proudest and strongest of all my s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are like a raging flood,But you will not be the most important,For you slept with my concubineAnd dishonored your father's b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imeon and Levi are brothers.They use their weapons to commit violen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ill not join in their secret talks,Nor will I take part in their meetings,For they killed people in angerAnd they crippled bulls for spor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 curse be on their anger, because it is so fierce,And on their fury, because it is so cruel.I will scatter them throughout the land of Israel.I will disperse them among its people.]]></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2026-08-15T14:38:48Z</dcterms:created>
  <dcterms:modified xsi:type="dcterms:W3CDTF">2026-08-15T14:38:48Z</dcterms:modified>
  <dc:title>Bible.com.au: Genesis 49:1-33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