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You hold your enemies by the neck.Your brothers will bow down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udah is like a lion,Killing his victim and returning to his den,Stretching out and lying down.No one dares disturb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dah will hold the royal scepter,And his descendants will always rule.Nations will bring him tributeAnd bow in obedience befor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ies his young donkey to a grapevine,To the very best of the vines.He washes his clothes in blood-red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bloodshot from drinking wine,His teeth white from drinking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eside the sea.His shore will be a haven for ships.His territory will reach as far as Si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no better than a donkeyThat lies stretched out between its saddleba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sees that the resting place is goodAnd that the land is delightful.So he bends his back to carry the loadAnd is forced to work as a sla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be a ruler for his people.They will be like the other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at the side of the road,A poisonous snake beside the path,That strikes at the horse's heel,So that the rider is thrown off back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st Words of Jac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ait for your deliveranc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a band of robbers,But he will turn and pursu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land will produce rich food.He will provide food fit for a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eer that runs free,Who bears lovely fa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like a wild donkey by a spring,A wild colt on a hill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enemies attack him fiercelyAnd pursue him with their bows and arrow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remains steady,And his arms are made strongBy the power of the Mighty God of Jacob,By the Shepherd, the Protector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is your father's God who helps you,The Almighty God who blesses youWith blessings of rain from aboveAnd of deep waters from beneath the ground,Blessings of many cattle and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essings of grain and flowers,Blessings of ancient mountains,Delightful things from everlasting hills.May these blessings rest on the head of Joseph,On the brow of the one set apart from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like a vicious wolf.Morning and evening he kills and dev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called for his sons and said, “Gather around, and I will tell you what will happen to you in the futu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twelve tribes of Israel, and this is what their father said as he spoke a suitable word of farewell to each son.The Death and Burial of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acob commanded his sons, “Now that I am going to join my people in death, bury me with my fathers in the cave that is in the field of Ephron the Hitt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Machpelah east of Mamre in the land of Canaan. Abraham bought this cave and field from Ephron for a burial gr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is where they buried Abraham and his wife Sarah; that is where they buried Isaac and his wife Rebecca; and that is where I buried L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bought from the Hittites. Bury m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instructions to his sons, he lay back down and di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e together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my first-born, you are my strengthAnd the first child of my manhood,The proudest and strongest of all my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like a raging flood,But you will not be the most important,For you slept with my concubineAnd dishonored your father's b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They use their weapons to commit vio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not join in their secret talks,Nor will I take part in their meetings,For they killed people in angerAnd they crippled bulls for sp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curse be on their anger, because it is so fierce,And on their fury, because it is so cruel.I will scatter them throughout the land of Israel.I will disperse them among its peopl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2026-06-15T07:54:58Z</dcterms:created>
  <dcterms:modified xsi:type="dcterms:W3CDTF">2026-06-15T07:54:58Z</dcterms:modified>
  <dc:title>Bible.com.au: Genesis 49:1-33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