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acob saw Joseph's sons, he asked, “Who are these bo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eph answered, “These are my sons, whom God has given me here in Egypt.”Jacob said, “Bring them to me so that I may bless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cob's eyesight was failing because of his age, and he could not see very well. Joseph brought the boys to him, and he hugged them and kiss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cob said to Joseph, “I never expected to see you again, and now God has even let me see your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oseph took them from Jacob's lap and bowed down before him with his face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seph put Ephraim at Jacob's left and Manasseh at his r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acob crossed his hands, and put his right hand on the head of Ephraim, even though he was the younger, and his left hand on the head of Manasseh, who was the ol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blessed Joseph:“May God, whom my fathers Abraham and Isaac served, bless these boys!May God, who has led me to this very day, bless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e angel, who has rescued me from all harm, bless them!May my name and the name of my fathers Abraham and Isaac live on through these boys!May they have many children, many descenda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eph was upset when he saw that his father had put his right hand on Ephraim's head; so he took his father's hand to move it from Ephraim's head to the head of Manass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Blesses Ephraim and Manass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o his father, “Not that way, father. This is the older boy; put your right hand on hi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father refused, saying, “I know, son, I know. Manasseh's descendants will also become a great people. But his younger brother will be greater than he, and his descendants will become great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e blessed them that day, saying, “The Israelites will use your names when they pronounce blessings. They will say, ‘May God make you like Ephraim and Manasseh.’” In this way Jacob put Ephraim before Manass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cob said to Joseph, “As you see, I am about to die, but God will be with you and will take you back to the land of your ancesto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is to you and not to your brothers that I am giving Shechem, that fertile region which I took from the Amorites with my sword and my b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Joseph was told that his father was ill. So he took his two sons, Manasseh and Ephraim, and went to see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acob was told that his son Joseph had come to see him, he gathered his strength and sat up in b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said to Joseph, “Almighty God appeared to me at Luz in the land of Canaan and blessed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to me, ‘I will give you many children, so that your descendants will become many nations; I will give this land to your descendants as their possession for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acob continued, “Joseph, your two sons, who were born to you in Egypt before I came here, belong to me; Ephraim and Manasseh are just as much my sons as Reuben and Sime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have any more sons, they will not be considered mine; the inheritance they get will come through Ephraim and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m doing this because of your mother Rachel. To my great sorrow she died in the land of Canaan, not far from Ephrath, as I was returning from Mesopotamia. I buried her there beside the road to Ephrath.” (Ephrath is now known as Bethlehem.)]]></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2026-05-20T07:16:48Z</dcterms:created>
  <dcterms:modified xsi:type="dcterms:W3CDTF">2026-05-20T07:16:48Z</dcterms:modified>
  <dc:title>Bible.com.au: Genesis 48:1-22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