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mbers of Jacob's family who went to Egypt with him were his oldest son Reub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Reuben's sons: Hanoch, Pallu, Hezron, and Carm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meon and his sons: Jemuel, Jamin, Ohad, Jachin, Zohar, and Shaul, the son of a Canaanite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vi and his sons: Gershon, Kohath, and Mera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and his sons: Shelah, Perez, and Zerah. (Judah's other sons, Er and Onan, had died in Canaan.) Perez' sons were Hezron and Ham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sachar and his sons: Tola, Puah, Jashub, and Shim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Zebulun and his sons: Sered, Elon, and Jahl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 sons that Leah had borne to Jacob in Mesopotamia, besides his daughter Dinah. In all, his descendants by Leah numbered thirty-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d and his sons: Zephon, Haggi, Shuni, Ezbon, Eri, Arod, and Arel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her and his sons: Imnah, Ishvah, Ishvi, Beriah, and their sister Serah. Beriah's sons were Heber and Malch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nd His Family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sixteen are the descendants of Jacob by Zilpah, the slave woman whom Laban gave to his daughter L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s wife Rachel bore him two sons: Joseph and Benjam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gypt Joseph had two sons, Manasseh and Ephraim, by Asenath, the daughter of Potiphera, a priest in Heliopol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njamin's sons were Bela, Becher, Ashbel, Gera, Naaman, Ehi, Rosh, Muppim, Huppim, and 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teen are the descendants of Jacob by Rac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n and his son Hus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phtali and his sons: Jahzeel, Guni, Jezer, and Shil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seven are the descendants of Jacob by Bilhah, the slave woman whom Laban gave to his daughter Rach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total number of the direct descendants of Jacob who went to Egypt was sixty-six, not including his sons' w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wo sons were born to Joseph in Egypt, bringing to seventy the total number of Jacob's family who went there.Jacob and His Family i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packed up all he had and went to Beersheba, where he offered sacrifices to the God of his father Isa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sent Judah ahead to ask Joseph to meet them in Goshen. When they arri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oseph got in his chariot and went to Goshen to meet his father. When they met, Joseph threw his arms around his father's neck and cried for a long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Joseph, “I am ready to die, now that I have seen you and know that you are still al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he rest of his father's family, “I must go and tell the king that my brothers and all my father's family, who were living in Canaan, have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tell him that you are shepherds and take care of livestock and that you have brought your flocks and herds and everything else that belongs 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king calls for you and asks what your occupation i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sure to tell him that you have taken care of livestock all your lives, just as your ancestors did. In this way he will let you live in the region of Goshen.” Joseph said this because Egyptians will have nothing to do with shepher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spoke to him in a vision at night and called, “Jacob, Jacob!”“Yes, here I am,” he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God, the God of your father,” he said. “Do not be afraid to go to Egypt; I will make your descendants a great nation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with you to Egypt, and I will bring your descendants back to this land. Joseph will be with you when you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acob set out from Beersheba. His sons put him, their small children, and their wives in the wagons which the king of Egypt had s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ok their livestock and the possessions they had acquired in Canaan and went to Egypt. Jacob took all his descendants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ons, his grandsons, his daughters, and his granddaughte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2026-05-26T04:44:47Z</dcterms:created>
  <dcterms:modified xsi:type="dcterms:W3CDTF">2026-05-26T04:44:47Z</dcterms:modified>
  <dc:title>Bible.com.au: Genesis 46:1-34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