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said to his father, “Send the boy with me, and we will leave at once. Then none of us will starve to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ledge my own life, and you can hold me responsible for him. If I do not bring him back to you safe and sound, I will always bear the bl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d not waited so long, we could have been there and back twice by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father said to them, “If that is how it has to be, then take the best products of the land in your packs as a present for the governor: a little resin, a little honey, spices, pistachio nuts, and almo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with you also twice as much money, because you must take back the money that was returned in the top of your sacks. Maybe it was a mis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r brother and return at o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Almighty God cause the man to have pity on you, so that he will give Benjamin and your other brother back to you. As for me, if I must lose my children, I must los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brothers took the gifts and twice as much money, and set out for Egypt with Benjamin. There they presented themselves to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seph saw Benjamin with them, he said to the servant in charge of his house, “Take these men to my house. They are going to eat with me at noon, so kill an animal and prepar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rvant did as he was commanded and took the brothers to Joseph'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Return to Egypt with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y were being brought to the house, they were afraid and thought, “We are being brought here because of the money that was returned in our sacks the first time. They will suddenly attack us, take our donkeys, and make us his sla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at the door of the house, they said to the servant in char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please, sir, we came here once before to buy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we set up camp on the way home, we opened our sacks, and each man found his money in the top of his sack—every bit of it. We have brought it back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also brought some more money with us to buy more food. We do not know who put our money back in our sac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ervant said, “Don't worry. Don't be afraid. Your God, the God of your father, must have put the money in your sacks for you. I received your payment.” Then he brought Simeon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rvant took the brothers into the house. He gave them water so that they could wash their feet, and he fed their donke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got their gifts ready to present to Joseph when he arrived at noon, because they had been told that they were to ea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got home, they took the gifts into the house to him and bowed down to the ground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sked about their health and then said, “You told me about your old father—how is he? Is he still alive and w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ne in Canaan got wor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Your humble servant, our father, is still alive and well.” And they knelt and bowed down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Joseph saw his brother Benjamin, he said, “So this is your youngest brother, the one you told me about. God bless you, my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eph left suddenly, because his heart was full of tender feelings for his brother. He was about to break down, so he went to his room and cr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e had washed his face, he came out, and controlling himself, he ordered the meal to be ser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seph was served at one table and his brothers at another. The Egyptians who were eating there were served separately, because they considered it beneath their dignity to eat with Hebr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brothers had been seated at the table, facing Joseph, in the order of their age from the oldest to the youngest. When they saw how they had been seated, they looked at one another in amaze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od was served to them from Joseph's table, and Benjamin was served five times as much as the rest of them. So they ate and drank with Joseph until they were drun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family of Jacob had eaten all the grain which had been brought from Egypt, Jacob said to his sons, “Go back and buy a little fo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said to him, “The man sternly warned us that we would not be admitted to his presence unless we had our brother with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are willing to send our brother with us, we will go and buy foo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are not willing, we will not go, because the man told us we would not be admitted to his presence unless our brother was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 said, “Why did you cause me so much trouble by telling the man that you had anothe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man kept asking about us and our family, ‘Is your father still living? Do you have another brother?’ We had to answer his questions. How could we know that he would tell us to bring our brother with u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2026-06-06T01:49:01Z</dcterms:created>
  <dcterms:modified xsi:type="dcterms:W3CDTF">2026-06-06T01:49:01Z</dcterms:modified>
  <dc:title>Bible.com.au: Genesis 43:1-34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