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983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Interprets the King's Drea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wo years had passed, the king of Egypt dreamed that he was standing by the Nile Ri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seven cows, fat and sleek, came up out of the river and began to feed on the g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even other cows came up; they were thin and bony. They came and stood by the other cows on the riverban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thin cows ate up the fat cows. Then the king woke up.]]></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fell asleep again and had another dream. Seven heads of grain, full and ripe, were growing on one stal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even other heads of grain sprouted, thin and scorched by the desert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hin heads of grain swallowed the full ones. The king woke up and realized that he had been dream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morning he was worried, so he sent for all the magicians and wise men of Egypt. He told them his dreams, but no one could explain them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wine steward said to the king, “I must confess today that I have done w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ere angry with the chief baker and me, and you put us in prison in the house of the captain of the gua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night each of us had a dream, and the dreams had different mean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young Hebrew was there with us, a slave of the captain of the guard. We told him our dreams, and he interpreted them for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gs turned out just as he said: you restored me to my position, but you executed the bak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sent for Joseph, and he was immediately brought from the prison. After he had shaved and changed his clothes, he came into the king's pres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said to him, “I have had a dream, and no one can explain it. I have been told that you can interpret dream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seph answered, “I cannot, Your Majesty, but God will give a favorabl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said, “I dreamed that I was standing on the bank of the Ni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even cows, fat and sleek, came up out of the river and began feeding on the gr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even other cows came up which were thin and bony. They were the poorest cows I have ever seen anywhere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n cows ate up the fat 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 one would have known it, because they looked just as bad as before. Then I woke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lso dreamed that I saw seven heads of grain which were full and ripe, growing on one stal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even heads of grain sprouted, thin and scorched by the desert wi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hin heads of grain swallowed the full ones. I told the dreams to the magicians, but none of them could explain them to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oseph said to the king, “The two dreams mean the same thing; God has told you what he is going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fat cows are seven years, and the seven full heads of grain are also seven years; they have the same mea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even thin cows which came up later and the seven thin heads of grain scorched by the desert wind are seven years of fam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t is just as I told you—God has shown you what he is going to 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will be seven years of great plenty in all the land of Egyp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at, there will be seven years of famine, and all the good years will be forgotten, because the famine will ruin the count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ime of plenty will be entirely forgotten, because the famine which follows will be so terri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repetition of your dream means that the matter is fixed by God and that he will make it happen in the near futu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you should choose some man with wisdom and insight and put him in charge of the cou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must also appoint other officials and take a fifth of the crops during the seven years of plent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rder them to collect all the food during the good years that are coming, and give them authority to store up grain in the cities and guar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food will be a reserve supply for the country during the seven years of famine which are going to come on Egypt. In this way the people will not starve.”Joseph Is Made Governor over Egyp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king and his officials approved this pl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We will never find a better man than Joseph, a man who has God's spirit in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king said to Joseph, “God has shown you all this, so it is obvious that you have greater wisdom and insight than anyone el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put you in charge of my country, and all my people will obey your orders. Your authority will be second only to m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now appoint you governor over all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king removed from his finger the ring engraved with the royal seal and put it on Joseph's finger. He put a fine linen robe on him, and placed a gold chain around his nec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gave him the second royal chariot to ride in, and his guard of honor went ahead of him and cried out, “Make way! Make way!” And so Joseph was appointed governor over all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said to him, “I am the king—and no one in all Egypt shall so much as lift a hand or a foot without your permis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He gave Joseph the Egyptian name Zaphenath Paneah, and he gave him a wife, Asenath, the daughter of Potiphera, a priest in the city of Heliopolis.Joseph was thirty years old when he began to serve the king of Egypt. He left the king's court and traveled all over the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uring the seven years of plenty the land produced abundant crop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ll of which Joseph collected and stored in the cities. In each city he stored the food from the fields around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re was so much grain that Joseph stopped measuring it—it was like the sand of the se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efore the years of famine came, Joseph had two sons by Asena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said, “God has made me forget all my sufferings and all my father's family”; so he named his first son Manasse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also said, “God has given me children in the land of my trouble”; so he named his second son Ephra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 seven years of plenty that the land of Egypt had enjoyed came to an en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famine began, just as Joseph had said. There was famine in every other country, but there was food throughout Egyp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the Egyptians began to be hungry, they cried out to the king for food. So he ordered them to go to Joseph and do what he told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famine grew worse and spread over the whole country, so Joseph opened all the storehouses and sold grain to the Egyptian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People came to Egypt from all over the world to buy grain from Joseph, because the famine was severe everywhe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2026-10-07T14:07:11Z</dcterms:created>
  <dcterms:modified xsi:type="dcterms:W3CDTF">2026-10-07T14:07:11Z</dcterms:modified>
  <dc:title>Bible.com.au: Genesis 41:1-57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