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presProps" Target="presProps.xml"/>
  <Relationship Id="rId63" Type="http://schemas.openxmlformats.org/officeDocument/2006/relationships/viewProps" Target="viewProps.xml"/>
  <Relationship Id="rId6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299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1:1-5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morning he was worried, so he sent for all the magicians and wise men of Egypt. He told them his dreams, but no one could explain them to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wine steward said to the king, “I must confess today that I have done wro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were angry with the chief baker and me, and you put us in prison in the house of the captain of the gua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e night each of us had a dream, and the dreams had different mean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young Hebrew was there with us, a slave of the captain of the guard. We told him our dreams, and he interpreted them for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ngs turned out just as he said: you restored me to my position, but you executed the bak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king sent for Joseph, and he was immediately brought from the prison. After he had shaved and changed his clothes, he came into the king's prese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king said to him, “I have had a dream, and no one can explain it. I have been told that you can interpret dream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oseph answered, “I cannot, Your Majesty, but God will give a favorable interpret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king said, “I dreamed that I was standing on the bank of the Ni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eph Interprets the King's Dream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seven cows, fat and sleek, came up out of the river and began feeding on the gra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even other cows came up which were thin and bony. They were the poorest cows I have ever seen anywhere in Egyp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thin cows ate up the fat on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no one would have known it, because they looked just as bad as before. Then I woke up.]]></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also dreamed that I saw seven heads of grain which were full and ripe, growing on one stal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seven heads of grain sprouted, thin and scorched by the desert wi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thin heads of grain swallowed the full ones. I told the dreams to the magicians, but none of them could explain them to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oseph said to the king, “The two dreams mean the same thing; God has told you what he is going to d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seven fat cows are seven years, and the seven full heads of grain are also seven years; they have the same mean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seven thin cows which came up later and the seven thin heads of grain scorched by the desert wind are seven years of fami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wo years had passed, the king of Egypt dreamed that he was standing by the Nile Riv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t is just as I told you—God has shown you what he is going to do.]]></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re will be seven years of great plenty in all the land of Egyp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fter that, there will be seven years of famine, and all the good years will be forgotten, because the famine will ruin the countr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time of plenty will be entirely forgotten, because the famine which follows will be so terribl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repetition of your dream means that the matter is fixed by God and that he will make it happen in the near futur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ow you should choose some man with wisdom and insight and put him in charge of the countr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 must also appoint other officials and take a fifth of the crops during the seven years of plent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Order them to collect all the food during the good years that are coming, and give them authority to store up grain in the cities and guard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food will be a reserve supply for the country during the seven years of famine which are going to come on Egypt. In this way the people will not starve.”Joseph Is Made Governor over Egyp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king and his officials approved this pl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seven cows, fat and sleek, came up out of the river and began to feed on the gras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he said to them, “We will never find a better man than Joseph, a man who has God's spirit in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king said to Joseph, “God has shown you all this, so it is obvious that you have greater wisdom and insight than anyone els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 will put you in charge of my country, and all my people will obey your orders. Your authority will be second only to min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 now appoint you governor over all Egyp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king removed from his finger the ring engraved with the royal seal and put it on Joseph's finger. He put a fine linen robe on him, and placed a gold chain around his neck.]]></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gave him the second royal chariot to ride in, and his guard of honor went ahead of him and cried out, “Make way! Make way!” And so Joseph was appointed governor over all Egyp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king said to him, “I am the king—and no one in all Egypt shall so much as lift a hand or a foot without your permissi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46 ]]></a:t>
            </a:r>
            <a:r>
              <a:rPr lang="en-US" b="1" sz="3000" spc="0" u="none">
                <a:solidFill>
                  <a:srgbClr val="000000">
                    <a:alpha val="100.00%"/>
                  </a:srgbClr>
                </a:solidFill>
                <a:latin typeface="Calibri"/>
              </a:rPr>
              <a:t><![CDATA[He gave Joseph the Egyptian name Zaphenath Paneah, and he gave him a wife, Asenath, the daughter of Potiphera, a priest in the city of Heliopolis.Joseph was thirty years old when he began to serve the king of Egypt. He left the king's court and traveled all over the lan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During the seven years of plenty the land produced abundant crop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ll of which Joseph collected and stored in the cities. In each city he stored the food from the fields around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even other cows came up; they were thin and bony. They came and stood by the other cows on the riverbank,]]></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re was so much grain that Joseph stopped measuring it—it was like the sand of the sea.]]></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efore the years of famine came, Joseph had two sons by Asenath.]]></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He said, “God has made me forget all my sufferings and all my father's family”; so he named his first son Manasseh.]]></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He also said, “God has given me children in the land of my trouble”; so he named his second son Ephraim.]]></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 seven years of plenty that the land of Egypt had enjoyed came to an en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the seven years of famine began, just as Joseph had said. There was famine in every other country, but there was food throughout Egypt.]]></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When the Egyptians began to be hungry, they cried out to the king for food. So he ordered them to go to Joseph and do what he told them.]]></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 famine grew worse and spread over the whole country, so Joseph opened all the storehouses and sold grain to the Egyptian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People came to Egypt from all over the world to buy grain from Joseph, because the famine was severe everywhere.]]></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thin cows ate up the fat cows. Then the king woke u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fell asleep again and had another dream. Seven heads of grain, full and ripe, were growing on one stal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seven other heads of grain sprouted, thin and scorched by the desert wi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thin heads of grain swallowed the full ones. The king woke up and realized that he had been dreaming.]]></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2026-06-06T02:40:58Z</dcterms:created>
  <dcterms:modified xsi:type="dcterms:W3CDTF">2026-06-06T02:40:58Z</dcterms:modified>
  <dc:title>Bible.com.au: Genesis 41:1-57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