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nswered, “Each of us had a dream, and there is no one here to explain what the dreams mean.”“It is God who gives the ability to interpret dreams,” Joseph said. “Tell me your drea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wine steward said, “In my dream there was a grapevine in front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hree branches on it. As soon as the leaves came out, the blossoms appeared, and the grapes ri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s holding the king's cup; so I took the grapes and squeezed them into the cup and gave it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said, “This is what it means: the three branches a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ree days the king will release you, pardon you, and restore you to your position. You will give him his cup as you did before when you were his wine ste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lease remember me when everything is going well for you, and please be kind enough to mention me to the king and help me get out of this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all, I was kidnapped from the land of the Hebrews, and even here in Egypt I didn't do anything to deserve being put in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the interpretation of the wine steward's dream was favorable, he said to Joseph, “I had a dream too; I was carrying three breadbaskets on my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op basket there were all kinds of baked goods for the king, and the birds were eating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terprets the Prisoner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eph answered, “This is what it means: the three baskets are thre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ree days the king will release you—and have your head cut off! Then he will hang your body on a pole, and the birds will eat your fl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his birthday three days later the king gave a banquet for all his officials; he released his wine steward and his chief baker and brought them before his offici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restored the wine steward to his former posi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executed the chief baker. It all happened just as Joseph ha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wine steward never gave Joseph another thought—he forgot all abou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king of Egypt's wine steward and his chief baker offended th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angry with these two offici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t them in prison in the house of the captain of the guard, in the same place where Joseph was being k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pent a long time in prison, and the captain assigned Joseph as their serv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night there in prison the wine steward and the chief baker each had a dream, and the dreams had different mean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oseph came to them in the morning, he saw that they were ups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sked them, “Why do you look so worried today?”]]></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Genesis 40:1-23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