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5987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Cain said to his brother Abel, “Let's go out in the fields.” When they were out in the fields, Cain turned on his brother and killed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asked Cain, “Where is your brother Abel?”He answered, “I don't know. Am I supposed to take care of my broth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Lord said, “Why have you done this terrible thing? Your brother's blood is crying out to me from the ground, like a voice calling for reveng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are placed under a curse and can no longer farm the soil. It has soaked up your brother's blood as if it had opened its mouth to receive it when you kill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you try to grow crops, the soil will not produce anything; you will be a homeless wanderer on the ear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Cain said to the Lord, “This punishment is too hard for me to bea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are driving me off the land and away from your presence. I will be a homeless wanderer on the earth, and anyone who finds me will kill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the Lord answered, “No. If anyone kills you, seven lives will be taken in revenge.” So the Lord put a mark on Cain to warn anyone who met him not to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Cain went away from the Lord's presence and lived in a land called “Wandering,” which is east of Eden.The Descendants of Ca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in and his wife had a son and named him Enoch. Then Cain built a city and named it after his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ain and Ab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noch had a son named Irad, who was the father of Mehujael, and Mehujael had a son named Methushael, who was the father of Lam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mech had two wives, Adah and Zil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h gave birth to Jabal, who was the ancestor of those who raise livestock and live in ten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is brother was Jubal, the ancestor of all musicians who play the harp and the flu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Zillah gave birth to Tubal Cain, who made all kinds of tools out of bronze and iron. The sister of Tubal Cain was Na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amech said to his wives,“Adah and Zillah, listen to me:I have killed a young man because he struck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f seven lives are taken to pay for killing Cain,Seventy-seven will be taken if anyone kills me.”Seth and Enos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and his wife had another son. She said, “God has given me a son to replace Abel, whom Cain killed.” So she named him Set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th had a son whom he named Enosh. It was then that people began using the Lord's holy name in worship.]]></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Adam had intercourse with his wife, and she became pregnant. She bore a son and said, “By the Lord's help I have gotten a son.” So she named him C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Later she gave birth to another son, Abel. Abel became a shepherd, but Cain was a farme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fter some time Cain brought some of his harvest and gave it as an offering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Abel brought the first lamb born to one of his sheep, killed it, and gave the best parts of it as an offering. The Lord was pleased with Abel and his offer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he rejected Cain and his offering. Cain became furious, and he scowled in ang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the Lord said to Cain, “Why are you angry? Why that scowl on your fac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f you had done the right thing, you would be smiling; but because you have done evil, sin is crouching at your door. It wants to rule you, but you must overcome i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2026-09-05T04:27:55Z</dcterms:created>
  <dcterms:modified xsi:type="dcterms:W3CDTF">2026-09-05T04:27:55Z</dcterms:modified>
  <dc:title>Bible.com.au: Genesis 4:1-26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