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in said to his brother Abel, “Let's go out in the fields.” When they were out in the fields, Cain turned on his brother and kill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sked Cain, “Where is your brother Abel?”He answered, “I don't know. Am I supposed to take care of my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said, “Why have you done this terrible thing? Your brother's blood is crying out to me from the ground, like a voice calling for reven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placed under a curse and can no longer farm the soil. It has soaked up your brother's blood as if it had opened its mouth to receive it when you kille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try to grow crops, the soil will not produce anything; you will be a homeless wanderer on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in said to the Lord, “This punishment is too hard for me to b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driving me off the land and away from your presence. I will be a homeless wanderer on the earth, and anyone who finds me will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answered, “No. If anyone kills you, seven lives will be taken in revenge.” So the Lord put a mark on Cain to warn anyone who met him not to ki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in went away from the Lord's presence and lived in a land called “Wandering,” which is east of Eden.The Descendants of C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in and his wife had a son and named him Enoch. Then Cain built a city and named it after hi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in and 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noch had a son named Irad, who was the father of Mehujael, and Mehujael had a son named Methushael, who was the father of Lame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mech had two wives, Adah and Zil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h gave birth to Jabal, who was the ancestor of those who raise livestock and live in t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brother was Jubal, the ancestor of all musicians who play the harp and the flu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Zillah gave birth to Tubal Cain, who made all kinds of tools out of bronze and iron. The sister of Tubal Cain was Naam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amech said to his wives,“Adah and Zillah, listen to me:I have killed a young man because he struck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seven lives are taken to pay for killing Cain,Seventy-seven will be taken if anyone kills me.”Seth and Eno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dam and his wife had another son. She said, “God has given me a son to replace Abel, whom Cain killed.” So she named him S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th had a son whom he named Enosh. It was then that people began using the Lord's holy name in worshi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dam had intercourse with his wife, and she became pregnant. She bore a son and said, “By the Lord's help I have gotten a son.” So she named him C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ter she gave birth to another son, Abel. Abel became a shepherd, but Cain was a farm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some time Cain brought some of his harvest and gave it as an offering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bel brought the first lamb born to one of his sheep, killed it, and gave the best parts of it as an offering. The Lord was pleased with Abel and hi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rejected Cain and his offering. Cain became furious, and he scowled in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to Cain, “Why are you angry? Why that scowl on your f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d done the right thing, you would be smiling; but because you have done evil, sin is crouching at your door. It wants to rule you, but you must overcome it.”]]></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2026-07-05T13:20:26Z</dcterms:created>
  <dcterms:modified xsi:type="dcterms:W3CDTF">2026-07-05T13:20:26Z</dcterms:modified>
  <dc:title>Bible.com.au: Genesis 4:1-26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