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you think you are going to be a king and rule over us?” his brothers asked. So they hated him even more because of his dreams and because of what he said abou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oseph had another dream and told his brothers, “I had another dream, in which I saw the sun, the moon, and eleven stars bowing down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told the dream to his father, and his father scolded him: “What kind of a dream is that? Do you think that your mother, your brothers, and I are going to come and bow down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seph's brothers were jealous of him, but his father kept thinking about the whole matter.Joseph Is Sold and Taken to Egyp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day when Joseph's brothers had gone to Shechem to take care of their father's fl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cob said to Joseph, “I want you to go to Shechem, where your brothers are taking care of the flock.”Joseph answered, “I am read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father told him, “Go and see if your brothers are safe and if the flock is all right; then come back and tell me.” So his father sent him on his way from Hebron Valley.Joseph arrived at Shec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as wandering around in the country when a man saw him and asked him, “What are you looking f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looking for my brothers, who are taking care of their flock,” he answered. “Can you tell me where they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said, “They have already left. I heard them say that they were going to Dothan.” So Joseph went after his brothers and found them at Do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and His Bro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aw him in the distance, and before he reached them, they plotted against him and decided to kill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aid to one another, “Here comes that dream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e on now, let's kill him and throw his body into one of the dry wells. We can say that a wild animal killed him. Then we will see what becomes of his drea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uben heard them and tried to save Joseph. “Let's not kill him,” he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throw him into this well in the wilderness, but don't hurt him.” He said this, planning to save him from them and send him back to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seph came up to his brothers, they ripped off his long robe with full slee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took him and threw him into the well, which was d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ile they were eating, they suddenly saw a group of Ishmaelites traveling from Gilead to Egypt. Their camels were loaded with spices and re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dah said to his brothers, “What will we gain by killing our brother and covering up the murd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s sell him to these Ishmaelites. Then we won't have to hurt him; after all, he is our brother, our own flesh and blood.” His brothers agr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continued to live in the land of Canaan, where his father had li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some Midianite traders came by, the brothers pulled Joseph out of the well and sold him for twenty pieces of silver to the Ishmaelites, who took him to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Reuben came back to the well and found that Joseph was not there, he tore his clothes in sorro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returned to his brothers and said, “The boy is not there! What am I going to d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y killed a goat and dipped Joseph's robe in its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took the robe to their father and said, “We found this. Does it belong to your 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recognized it and said, “Yes, it is his! Some wild animal has killed him. My son Joseph has been torn to pie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acob tore his clothes in sorrow and put on sackcloth. He mourned for his son a long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his sons and daughters came to comfort him, but he refused to be comforted and said, “I will go down to the world of the dead still mourning for my son.” So he continued to mourn for his son Josep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eanwhile, in Egypt the Midianites had sold Joseph to Potiphar, one of the king's officers, who was the captain of the palace gua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is is the story of Jacob's family.Joseph, a young man of seventeen, took care of the sheep and goats with his brothers, the sons of Bilhah and Zilpah, his father's concubines. He brought bad reports to his father about what his brothers were do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loved Joseph more than all his other sons, because he had been born to him when he was old. He made a long robe with full sleeves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is brothers saw that their father loved Joseph more than he loved them, they hated their brother so much that they would not speak to him in a friendly mann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time Joseph had a dream, and when he told his brothers about it, they hated him even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Listen to the dream I h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were all in the field tying up sheaves of wheat, when my sheaf got up and stood up straight. Yours formed a circle around mine and bowed down to it.”]]></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2026-08-03T12:24:04Z</dcterms:created>
  <dcterms:modified xsi:type="dcterms:W3CDTF">2026-08-03T12:24:04Z</dcterms:modified>
  <dc:title>Bible.com.au: Genesis 37:1-36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