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820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sau lived in the hill country of 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descendants of Esau, the ancestor of the Edom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Esau's wife Adah bore him one son, Eliphaz, and Eliphaz had five sons: Teman, Omar, Zepho, Gatam, and Kenaz. And by another wife, Timna, he had one more son, Amalek.Esau's wife Basemath bore him one son, Reuel, and Reuel had four sons: Nahath, Zerah, Shammah, and Mizz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sau's wife Oholibamah, the daughter of Anah son of Zibeon, bore him three sons: Jeush, Jalam, and Ko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 tribes descended from Esau. Esau's first son Eliphaz was the ancestor of the following tribes: Teman, Omar, Zepho, Kenaz,]]></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orah, Gatam, and Amalek. These were all descendants of Esau's wife A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sau's son Reuel was the ancestor of the following tribes: Nahath, Zerah, Shammah, and Mizzah. These were all descendants of Esau's wife Basem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tribes were descended from Esau by his wife Oholibamah, the daughter of Anah: Jeush, Jalam, and Ko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se tribes were descended from Esau.The Descendants of Seir(1 Chronicles 1.38-4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The original inhabitants of the land of Edom were divided into tribes which traced their ancestry to the following descendants of Seir, a Horite: Lotan, Shobal, Zibeon, Anah, Dishon, Ezer, and Di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Esau(1 Chronicles 1.34-3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tan was the ancestor of the clans of Hori and Heman. (Lotan had a sister named Tim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obal was the ancestor of the clans of Alvan, Manahath, Ebal, Shepho, and On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beon had two sons, Aiah and Anah. (This is the Anah who found the hot springs in the wilderness when he was taking care of his father's donke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Anah was the father of Dishon, who was the ancestor of the clans of Hemdan, Eshban, Ithran, and Cheran. Anah also had a daughter named Oholib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zer was the ancestor of the clans of Bilhan, Zaavan, and Ak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shan was the ancestor of the clans of Uz and Ar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se are the Horite tribes in the land of Edom: Lotan, Shobal, Zibeon, Anah, Dishon, Ezer, and Dishan.The Kings of Edom(1 Chronicles 1.43-5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9 ]]></a:t>
            </a:r>
            <a:r>
              <a:rPr lang="en-US" b="1" sz="3000" spc="0" u="none">
                <a:solidFill>
                  <a:srgbClr val="000000">
                    <a:alpha val="100.00%"/>
                  </a:srgbClr>
                </a:solidFill>
                <a:latin typeface="Calibri"/>
              </a:rPr>
              <a:t><![CDATA[Before there were any kings in Israel, the following kings ruled the land of Edom in succession:Bela son of Beor from DinhabahJobab son of Zerah from BozrahHusham from the region of TemanHadad son of Bedad from Avith (he defeated the Midianites in a battle in the country of Moab)Samlah from MasrekahShaul from Rehoboth-on-the-RiverBaal Hanan son of AchborHadad from Pau (his wife was Mehetabel, the daughter of Matred and granddaughter of Mezaha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3 ]]></a:t>
            </a:r>
            <a:r>
              <a:rPr lang="en-US" b="1" sz="3000" spc="0" u="none">
                <a:solidFill>
                  <a:srgbClr val="000000">
                    <a:alpha val="100.00%"/>
                  </a:srgbClr>
                </a:solidFill>
                <a:latin typeface="Calibri"/>
              </a:rPr>
              <a:t><![CDATA[Esau was the ancestor of the following Edomite tribes: Timna, Alvah, Jetheth, Oholibamah, Elah, Pinon, Kenaz, Teman, Mibzar, Magdiel, and Iram. The area where each of these tribes lived was known by the name of the tri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descendants of Esau, also called E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married Canaanite women: Adah, the daughter of Elon the Hittite; Oholibamah, the daughter of Anah son of Zibeon the Hiv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semath, the daughter of Ishmael and sister of Neb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ah bore Eliphaz; Basemath bore Reu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ibamah bore Jeush, Jalam, and Korah. All these sons were born to Esau in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sau took his wives, his sons, his daughters, and all the people of his house, along with all his livestock and all the possessions he had gotten in the land of Canaan, and went away from his brother Jacob to another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left because the land where he and Jacob were living was not able to support them; they had too much livestock and could no longer stay together.]]></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2026-07-11T21:15:35Z</dcterms:created>
  <dcterms:modified xsi:type="dcterms:W3CDTF">2026-07-11T21:15:35Z</dcterms:modified>
  <dc:title>Bible.com.au: Genesis 36:1-43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