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becca's nurse Deborah died and was buried beneath the oak south of Bethel. So it was named “Oak of Weep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acob returned from Mesopotamia, God appeared to him again and bles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id to him, “Your name is Jacob, but from now on it will be Israel.” So God named him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him, “I am Almighty God. Have many children. Nations will be descended from you, and you will be the ancestor of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give you the land which I gave to Abraham and to Isaac, and I will also give it to your descendants aft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God lef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here God had spoken to him, Jacob set up a memorial stone and consecrated it by pouring wine and olive oil 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named the place Bethel.The Death of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and his family left Bethel, and when they were still some distance from Ephrath, the time came for Rachel to have her baby, and she was having difficult lab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r labor pains were at their worst, the midwife said to her, “Don't be afraid, Rachel; it's another b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lesses Jacob at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he was dying, and as she breathed her last, she named her son Benoni, but his father named him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Rachel died, she was buried beside the road to Ephrath, now known as Bethle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set up a memorial stone there, and it still marks Rachel's grave 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 moved on and set up his camp on the other side of the tower of Eder.The Sons of Jacob(1 Chronicles 2.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Jacob was living in that land, Reuben had sexual intercourse with Bilhah, one of his father's concubines; Jacob heard about it and was furious.Jacob had twelve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ah were Reuben (Jacob's oldest son), Simeon, Levi, Judah, Issachar, and Zebu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Rachel were Joseph and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Rachel's slave Bilhah were Dan and Naphta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Leah's slave Zilpah were Gad and Asher. These sons were born in Mesopotamia.The Death of Isaa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 went to his father Isaac at Mamre, near Hebron, where Abraham and Isaac had l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to Jacob, “Go to Bethel at once, and live there. Build an altar there to me, the God who appeared to you when you were running away from your brother Esa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lived to be a hundred and eighty years 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ied at a ripe old age; and his sons Esau and Jacob buri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acob said to his family and to all who were with him, “Get rid of the foreign gods that you have; purify yourselves and put on clean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going to leave here and go to Bethel, where I will build an altar to the God who helped me in the time of my trouble and who has been with me everywhere I have g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gave Jacob all the foreign gods that they had and also the earrings that they were wearing. He buried them beneath the oak tree near Shec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cob and his sons started to leave, great fear fell on the people of the nearby towns, and they did not pursu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 came with all his people to Luz, which is now known as Bethel, in the land of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uilt an altar there and named the place for the God of Bethel, because God had revealed himself to him there when he was running away from his brother.]]></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2026-07-01T16:18:23Z</dcterms:created>
  <dcterms:modified xsi:type="dcterms:W3CDTF">2026-07-01T16:18:23Z</dcterms:modified>
  <dc:title>Bible.com.au: Genesis 35:1-29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