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919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mor said to him, “My son Shechem has fallen in love with your daughter; please let him marry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us make an agreement that there will be intermarriage between our people and you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you may stay here in our country with us; you may live anywhere you wish, trade freely, and own proper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echem said to Dinah's father and brothers, “Do me this favor, and I will give you whatever you w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ell me what presents you want, and set the payment for the bride as high as you wish; I will give you whatever you ask, if you will only let me marry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Shechem had disgraced their sister Dinah, Jacob's sons answered Shechem and his father Hamor in a deceitful 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said to him, “We cannot let our sister marry a man who is not circumcised; that would be a disgrace for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can agree only on the condition that you become like us by circumcising all your ma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we will agree to intermarriage. We will settle among you and become one people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ou will not accept our terms and be circumcised, we will take her and lea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ape of Din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terms seemed fair to Hamor and his son Shec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young man lost no time in doing what was suggested, because he was in love with Jacob's daughter. He was the most important member of his fami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amor and his son Shechem went to the meeting place at the city gate and spoke to the people of the tow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men are friendly; let them live in the land with us and travel freely. The land is large enough for them also. Let us marry their daughters and give them ours in marri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se men will agree to live among us and be one people with us only on the condition that we circumcise all our males, as they are circumcis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on't all their livestock and everything else they own be ours? So let us agree that they can live among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citizens of the city agreed with what Hamor and Shechem proposed, and all the males were circumci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ee days later, when the men were still sore from their circumcision, two of Jacob's sons, Simeon and Levi, the brothers of Dinah, took their swords, went into the city without arousing suspicion, and killed all the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cluding Hamor and his son Shechem. Then they took Dinah from Shechem's house and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e slaughter Jacob's other sons looted the town to take revenge for their sister's disgr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Dinah, the daughter of Jacob and Leah, went to visit some of the Canaanite wom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took the flocks, the cattle, the donkeys, and everything else in the city and in the fiel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took everything of value, captured all the women and children, and carried off everything in the hou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said to Simeon and Levi, “You have gotten me into trouble; now the Canaanites, the Perizzites, and everybody else in the land will hate me. I do not have many men; if they all band together against me and attack me, our whole family will be destroy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answered, “We cannot let our sister be treated like a common who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Shechem son of Hamor the Hivite, who was chief of that region, saw her, he took her and raped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found the young woman so attractive that he fell in love with her and tried to win her affe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ld his father, “I want you to get Dinah for me as my w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acob learned that his daughter had been disgraced, but because his sons were out in the fields with his livestock, he did nothing until they came 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chem's father Hamor went out to talk with Jaco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ust as Jacob's sons were coming in from the fields. When they heard about it, they were shocked and furious that Shechem had done such a thing and had insulted the people of Israel by raping Jacob's daughter.]]></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2026-06-06T19:54:00Z</dcterms:created>
  <dcterms:modified xsi:type="dcterms:W3CDTF">2026-06-06T19:54:00Z</dcterms:modified>
  <dc:title>Bible.com.au: Genesis 34:1-31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