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60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3: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sau asked, “What about that other group I met? What did that mean?”Jacob answered, “It was to gain your favo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Esau said, “I have enough, my brother; keep what you ha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acob said, “No, please, if I have gained your favor, accept my gift. To see your face is for me like seeing the face of God, now that you have been so friendly to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lease accept this gift which I have brought for you; God has been kind to me and given me everything I need.” Jacob kept on urging him until he accept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sau said, “Let's get ready and leave. I will go ahead of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acob answered, “You know that the children are weak, and I must think of the sheep and livestock with their young. If they are driven hard for even one day, the whole herd will di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lease go on ahead of me, and I will follow slowly, going as fast as I can with the livestock and the children until I catch up with you in Edo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sau said, “Then let me leave some of my men with you.”But Jacob answered, “There is no need for that for I only want to gain your favo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at day Esau started on his way back to Edo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Jacob went to Sukkoth, where he built a house for himself and shelters for his livestock. That is why the place was named Sukko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acob Meets Esa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n his return from Mesopotamia Jacob arrived safely at the city of Shechem in the land of Canaan and set up his camp in a field near the ci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bought that part of the field from the descendants of Hamor father of Shechem for a hundred pieces of silv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put up an altar there and named it for El, the God of Isra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acob saw Esau coming with his four hundred men, so he divided the children among Leah, Rachel, and the two concubin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put the concubines and their children first, then Leah and her children, and finally Rachel and Joseph at the re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acob went ahead of them and bowed down to the ground seven times as he approached his brot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Esau ran to meet him, threw his arms around him, and kissed him. They were both cry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Esau looked around and saw the women and the children, he asked, “Who are these people with you?”“These, sir, are the children whom God has been good enough to give me,” Jacob answe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concubines came up with their children and bowed dow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Leah and her children came, and last of all Joseph and Rachel came and bowed down.]]></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2026-08-03T12:22:40Z</dcterms:created>
  <dcterms:modified xsi:type="dcterms:W3CDTF">2026-08-03T12:22:40Z</dcterms:modified>
  <dc:title>Bible.com.au: Genesis 33:1-20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