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88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Leah realized that she had stopped having children, she gave her slave Zilpah to Jacob as hi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Zilpah bore Jacob a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ah said, “I have been lucky”; so she named him G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ilpah bore Jacob another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ah said, “How happy I am! Now women will call me happy”; so she named him As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uring the wheat harvest Reuben went into the fields and found mandrakes, which he brought to his mother Leah. Rachel said to Leah, “Please give me some of your son's mandrak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ah answered, “Isn't it enough that you have taken away my husband? Now you are even trying to take away my son's mandrakes.”Rachel said, “If you will give me your son's mandrakes, you can sleep with Jacob ton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acob came in from the fields in the evening, Leah went out to meet him and said, “You are going to sleep with me tonight, because I have paid for you with my son's mandrakes.” So he had intercourse with her that 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answered Leah's prayer, and she became pregnant and bore Jacob a fifth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ah said, “God has given me my reward, because I gave my slave to my husband”; so she named her son Issach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Rachel had not borne Jacob any children, and so she became jealous of her sister and said to Jacob, “Give me children, or I will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ah became pregnant again and bore Jacob a sixth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said, “God has given me a fine gift. Now my husband will accept me, because I have borne him six sons”; so she named him Zebul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ater she bore a daughter, whom she named Di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God remembered Rachel; he answered her prayer and made it possible for her to have child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 became pregnant and gave birth to a son. She said, “God has taken away my disgrace by giving me a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y the Lord give me another son”; so she named him Joseph.Jacob's Bargain with Lab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 birth of Joseph, Jacob said to Laban, “Let me go, so that I can return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ive me my wives and children that I have earned by working for you, and I will leave. You know how well I have served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aban said to him, “Let me say this: I have learned by divination that the Lord has blessed me because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me your wages, and I will pay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acob became angry with Rachel and said, “I can't take the place of God. He is the one who keeps you from having child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cob answered, “You know how I have worked for you and how your flocks have prospered under my ca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ittle you had before I came has grown enormously, and the Lord has blessed you wherever I went. Now it is time for me to look out for my own interes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shall I pay you?” Laban asked.Jacob answered, “I don't want any wages. I will continue to take care of your flocks if you agree to this sugges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me go through all your flocks today and take every black lamb and every spotted or speckled young goat. That is all the wages I wa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future you can easily find out if I have been honest. When you come to check up on my wages, if I have any goat that isn't speckled or spotted or any sheep that isn't black, you will know that it has been stol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aban answered, “Agreed. We will do as you sugg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at day Laban removed the male goats that had stripes or spots and all the females that were speckled and spotted or which had white on them; he also removed all the black sheep. He put his sons in charge of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n went away from Jacob with this flock as far as he could travel in three days. Jacob took care of the rest of Laban's floc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acob got green branches of poplar, almond, and plane trees and stripped off some of the bark so that the branches had white stripes on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placed these branches in front of the flocks at their drinking troughs. He put them there, because the animals mated when they cam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 said, “Here is my slave Bilhah; sleep with her, so that she can have a child for me. In this way I can become a mother through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when the goats bred in front of the branches, they produced young that were streaked, speckled, and spott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acob kept the sheep separate from the goats and made them face in the direction of the streaked and black animals of Laban's flock. In this way he built up his own flock and kept it apart from Laban'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 healthy animals were mating, Jacob put the branches in front of them at the drinking troughs, so that they would breed among the bran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he did not put the branches in front of the weak animals. Soon Laban had all the weak animals, and Jacob all the healthy on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 this way Jacob became very wealthy. He had many flocks, slaves, camels, and donkey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she gave Bilhah to her husband, and he had intercourse with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lhah became pregnant and bore Jacob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achel said, “God has judged in my favor. He has heard my prayer and has given me a son”; so she named him 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lhah became pregnant again and bore Jacob a second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achel said, “I have fought a hard fight with my sister, but I have won”; so she named him Naphtali.]]></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2026-06-24T06:29:21Z</dcterms:created>
  <dcterms:modified xsi:type="dcterms:W3CDTF">2026-06-24T06:29:21Z</dcterms:modified>
  <dc:title>Bible.com.au: Genesis 30:1-43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