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nswered, “We can't do that until all the flocks are here and the stone has been rolled back; then we will water the fl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Jacob was still talking with them, Rachel arrived with the f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Rachel with his uncle Laban's flock, he went to the well, rolled the stone back, and watered the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kissed her and began to cry for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her, “I am your father's relative, the son of Rebecca.”She ran to tell he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heard the news about his nephew Jacob, he ran to meet him, hugged him and kissed him, and brought him into the house. When Jacob told Laban everything t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ban said, “Yes, indeed, you are my own flesh and blood.” Jacob stayed there a whole month.Jacob Serves Laban for Rachel and Le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Jacob, “You shouldn't work for me for nothing just because you are my relative. How much pay do you w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aban had two daughters; the older was named Leah, and the younger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lovely eyes, but Rachel was shapely and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at Laban'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as in love with Rachel, so he said, “I will work seven years for you, if you will let me marry Rac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answered, “I would rather give her to you than to anyone else; stay her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worked seven years so that he could have Rachel, and the time seemed like only a few days to him, because he love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The time is up; let me marry your daugh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gave a wedding feast and invited every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at night, instead of Rachel, he took Leah to Jacob, and Jacob had intercourse with 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ban gave his slave woman Zilpah to his daughter Leah as her m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until the next morning did Jacob discover that it was Leah. He went to Laban and said, “Why did you do this to me? I worked to get Rachel. Why have you tricke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answered, “It is not the custom here to give the younger daughter in marriage before the old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it until the week's marriage celebrations are over, and I will give you Rachel, if you will work for me another seve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continued on his way and went toward the land of the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agreed, and when the week of marriage celebrations was over, Laban gave him his daughter Rachel as his wif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ban gave his slave woman Bilhah to his daughter Rachel as her m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had intercourse with Rachel also, and he loved her more than Leah. Then he worked for Laban another seven years.The Children Born to Jac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loved less than Rachel, he made it possible for her to have children, but Rachel remained childl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became pregnant and gave birth to a son. She said, “The Lord has seen my trouble, and now my husband will love me”; so she named him Reub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became pregnant again and gave birth to another son. She said, “The Lord has given me this son also, because he heard that I was not loved”; so she named him Sime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ce again she became pregnant and gave birth to another son. She said, “Now my husband will be bound more tightly to me, because I have borne him three sons”; so she named him Lev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she became pregnant again and gave birth to another son. She said, “This time I will praise the Lord”; so she named him Judah. Then she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he came upon a well out in the fields with three flocks of sheep lying around it. The flocks were watered from this well, which had a large stone over the op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all the flocks came together there, the shepherds would roll the stone back and water them. Then they would put the stone back in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My friends, where are you from?”“From Haran,”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sked, “Do you know Laban, grandson of Nahor?”“Yes, we d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he well?” he asked.“He is well,” they answered. “Look, here comes his daughter Rachel with his fl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said, “Since it is still broad daylight and not yet time to bring the flocks in, why don't you water them and take them back to pastur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2026-06-26T04:41:01Z</dcterms:created>
  <dcterms:modified xsi:type="dcterms:W3CDTF">2026-06-26T04:41:01Z</dcterms:modified>
  <dc:title>Bible.com.au: Genesis 29:1-35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