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09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nswered, “We can't do that until all the flocks are here and the stone has been rolled back; then we will water the flo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Jacob was still talking with them, Rachel arrived with the fl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acob saw Rachel with his uncle Laban's flock, he went to the well, rolled the stone back, and watered the sh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kissed her and began to cry for jo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old her, “I am your father's relative, the son of Rebecca.”She ran to tell her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heard the news about his nephew Jacob, he ran to meet him, hugged him and kissed him, and brought him into the house. When Jacob told Laban everything that had happe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aban said, “Yes, indeed, you are my own flesh and blood.” Jacob stayed there a whole month.Jacob Serves Laban for Rachel and Le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ban said to Jacob, “You shouldn't work for me for nothing just because you are my relative. How much pay do you w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aban had two daughters; the older was named Leah, and the younger Rac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ah had lovely eyes, but Rachel was shapely and beautifu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Arrives at Laban's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cob was in love with Rachel, so he said, “I will work seven years for you, if you will let me marry Rach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ban answered, “I would rather give her to you than to anyone else; stay here with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acob worked seven years so that he could have Rachel, and the time seemed like only a few days to him, because he loved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acob said to Laban, “The time is up; let me marry your daugh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Laban gave a wedding feast and invited every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at night, instead of Rachel, he took Leah to Jacob, and Jacob had intercourse with he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aban gave his slave woman Zilpah to his daughter Leah as her m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t until the next morning did Jacob discover that it was Leah. He went to Laban and said, “Why did you do this to me? I worked to get Rachel. Why have you tricked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ban answered, “It is not the custom here to give the younger daughter in marriage before the old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it until the week's marriage celebrations are over, and I will give you Rachel, if you will work for me another seven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continued on his way and went toward the land of the Ea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acob agreed, and when the week of marriage celebrations was over, Laban gave him his daughter Rachel as his wif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aban gave his slave woman Bilhah to his daughter Rachel as her m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had intercourse with Rachel also, and he loved her more than Leah. Then he worked for Laban another seven years.The Children Born to Jaco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Lord saw that Leah was loved less than Rachel, he made it possible for her to have children, but Rachel remained childl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ah became pregnant and gave birth to a son. She said, “The Lord has seen my trouble, and now my husband will love me”; so she named him Reub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e became pregnant again and gave birth to another son. She said, “The Lord has given me this son also, because he heard that I was not loved”; so she named him Sime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ce again she became pregnant and gave birth to another son. She said, “Now my husband will be bound more tightly to me, because I have borne him three sons”; so she named him Lev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she became pregnant again and gave birth to another son. She said, “This time I will praise the Lord”; so she named him Judah. Then she stopped having child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ddenly he came upon a well out in the fields with three flocks of sheep lying around it. The flocks were watered from this well, which had a large stone over the op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ever all the flocks came together there, the shepherds would roll the stone back and water them. Then they would put the stone back in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cob asked the shepherds, “My friends, where are you from?”“From Haran,” they answ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sked, “Do you know Laban, grandson of Nahor?”“Yes, we do,”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he well?” he asked.“He is well,” they answered. “Look, here comes his daughter Rachel with his flo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acob said, “Since it is still broad daylight and not yet time to bring the flocks in, why don't you water them and take them back to pasture?”]]></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2026-08-26T14:31:12Z</dcterms:created>
  <dcterms:modified xsi:type="dcterms:W3CDTF">2026-08-26T14:31:12Z</dcterms:modified>
  <dc:title>Bible.com.au: Genesis 29:1-35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