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went to Ishmael son of Abraham and married his daughter Mahalath, who was the sister of Nebaioth.Jacob's Dream at Beth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left Beersheba and started towar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sunset he came to a holy place and camped there. He lay down to sleep, resting his head on a 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reamed that he saw a stairway reaching from earth to heaven, with angels going up and coming down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the Lord standing beside him. “I am the Lord, the God of Abraham and Isaac,” he said. “I will give to you and to your descendants this land on which you are l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as numerous as the specks of dust on the earth. They will extend their territory in all directions, and through you and your descendants I will bless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I will be with you and protect you wherever you go, and I will bring you back to this land. I will not leave you until I have done all that I have promis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 woke up and said, “The Lord is here! He is in this place, and I didn't know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afraid and said, “What a terrifying place this is! It must be the house of God; it must be the gate that opens into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got up early next morning, took the stone that was under his head, and set it up as a memorial. Then he poured olive oil on it to dedicate it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aac called Jacob, greeted him, and told him, “Don't marry a Canaan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named the place Bethel. (The town there was once known as Lu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acob made a vow to the Lord: “If you will be with me and protect me on the journey I am making and give me food and clo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I return safely to my father's home, then you will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memorial stone which I have set up will be the place where you are worshiped, and I will give you a tenth of everything you giv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instead to Mesopotamia, to the home of your grandfather Bethuel, and marry one of the young women there, one of your uncle Laban's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Almighty God bless your marriage and give you many children, so that you will become the father of many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y he bless you and your descendants as he blessed Abraham, and may you take possession of this land, in which you have lived and which God gave 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aac sent Jacob away to Mesopotamia, to Laban, who was the son of Bethuel the Aramean and the brother of Rebecca, the mother of Jacob and Esau.Esau Takes Another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learned that Isaac had blessed Jacob and sent him away to Mesopotamia to find a wife. He also learned that when Isaac blessed him, he commanded him not to marry a Canaanite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found out that Jacob had obeyed his father and mother and had gone to Mesopotam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au then understood that his father Isaac did not approve of Canaanite wome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2026-05-24T14:34:59Z</dcterms:created>
  <dcterms:modified xsi:type="dcterms:W3CDTF">2026-05-24T14:34:59Z</dcterms:modified>
  <dc:title>Bible.com.au: Genesis 28:1-22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