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4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son,” Rebecca continued, “listen to me and do what I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o the flock and pick out two fat young goats, so that I can cook them and make some of that food your father likes so mu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take it to him to eat, and he will give you his blessing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acob said to his mother, “You know that Esau is a hairy man, but I have smooth sk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rhaps my father will touch me and find out that I am deceiving him; in this way, I will bring a curse on myself instead of a bless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other answered, “Let any curse against you fall on me, my son; just do as I say, and go and get the goats for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to get them and brought them to her, and she cooked the kind of food that his father li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took Esau's best clothes, which she kept in the house, and put them on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put the skins of the goats on his arms and on the hairless part of his ne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handed him the tasty food, along with the bread she had ba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Blesses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acob went to his father and said, “Father!”“Yes,” he answered. “Which of my sons are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answered, “I am your older son Esau; I have done as you told me. Please sit up and eat some of the meat that I have brought you, so that you can give me your bless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said, “How did you find it so quickly, son?”Jacob answered, “The Lord your God helped me find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said to Jacob, “Please come closer so that I can touch you. Are you really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moved closer to his father, who felt him and said, “Your voice sounds like Jacob's voice, but your arms feel like Esau's ar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not recognize Jacob, because his arms were hairy like Esau's. He was about to give him his bless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sked again, “Are you really Esau?”“I am,” he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aac said, “Bring me some of the meat. After I eat it, I will give you my blessing.” Jacob brought it to him, and he also brought him some wine to drin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is father said to him, “Come closer and kiss me,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he came up to kiss him, Isaac smelled his clothes—so he gave him his blessing. He said, “The pleasant smell of my son is like the smell of a field which the Lord has bl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aac was now old and had become blind. He sent for his older son Esau and said to him, “Son!”“Yes,” he answ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y God give you dew from heaven and make your fields fertile! May he give you plenty of grain and wi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nations be your servants, and may peoples bow down before you. May you rule over all your relatives, and may your mother's descendants bow down before you. May those who curse you be cursed, and may those who bless you be blessed.”Esau Begs for Isaac's Bless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saac finished giving his blessing, and as soon as Jacob left, his brother Esau came in from hun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also cooked some tasty food and took it to his father. He said, “Please, father, sit up and eat some of the meat that I have brought you, so that you can give me your bless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are you?” Isaac asked.“Your older son Esau,” he answer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began to tremble and shake all over, and he asked, “Who was it, then, who killed an animal and brought it to me? I ate it just before you came. I gave him my final blessing, and so it is his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this, he cried out loudly and bitterly and said, “Give me your blessing also,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aac answered, “Your brother came and deceived me. He has taken away your bless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sau said, “This is the second time that he has cheated me. No wonder his name is Jacob. He took my rights as the first-born son, and now he has taken away my blessing. Haven't you saved a blessing for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answered, “I have already made him master over you, and I have made all his relatives his slaves. I have given him grain and wine. Now there is nothing that I can do for you,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said, “You see that I am old and may die so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continued to plead with his father: “Do you have only one blessing, father? Bless me too, father!” He began to c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Isaac said to him,“No dew from heaven for you,No fertile fields for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your sword,But be your brother's slave.Yet when you rebel,You will break away from his contro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ated Jacob, because his father had given Jacob the blessing. He thought, “The time to mourn my father's death is near; then I will kill Jaco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en Rebecca heard about Esau's plan, she sent for Jacob and said, “Listen, your brother Esau is planning to get even with you and kill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son, do what I say. Go at once to my brother Laban in Har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tay with him for a while, until your brother's anger cools dow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forgets what you have done to him. Then I will send someone to bring you back. Why should I lose both of my sons on the same day?”Isaac Sends Jacob to Lab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Rebecca said to Isaac, “I am sick and tired of Esau's foreign wives. If Jacob also marries one of these Hittites, I might as well di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your bow and arrows, go out into the country, and kill an animal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ok me some of that tasty food that I like, and bring it to me. After I have eaten it, I will give you my final blessing before I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saac was talking to Esau, Rebecca was listening. So when Esau went out to h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Jacob, “I have just heard your father say to Esa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an animal and cook it for me. After I have eaten it, I will give you my blessing in the presence of the Lord before I di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2026-07-01T17:38:00Z</dcterms:created>
  <dcterms:modified xsi:type="dcterms:W3CDTF">2026-07-01T17:38:00Z</dcterms:modified>
  <dc:title>Bible.com.au: Genesis 27:1-46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