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0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saac had been there for some time, King Abimelech looked down from his window and saw Isaac and Rebecca making l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imelech sent for Isaac and said, “So she is your wife! Why did you say she was your sister?”He answered, “I thought I would be killed if I said she was my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have you done to us?” Abimelech said. “One of my men might easily have slept with your wife, and you would have been responsible for our gu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imelech warned all the people: “Anyone who mistreats this man or his wife will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ac sowed crops in that land, and that year he harvested a hundred times as much as he had sown, because the Lord bless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continued to prosper and became a very rich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he had many herds of sheep and cattle and many servants, the Philistines were jealous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filled in all the wells which the servants of his father Abraham had dug while Abraham was a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bimelech said to Isaac, “Leave our country. You have become more powerful than we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saac left and set up his camp in Gerar Valley, where he stayed for some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Lives at Ger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ug once again the wells which had been dug during the time of Abraham and which the Philistines had stopped up after Abraham's death. Isaac gave the wells the same names that his father had given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aac's servants dug a well in the valley and found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hepherds of Gerar quarreled with Isaac's shepherds and said, “This water belongs to us.” So Isaac named the well “Quarr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ac's servants dug another well, and there was a quarrel about that one also, so he named it “Enm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moved away from there and dug another well. There was no dispute about this one, so he named it “Freedom.” He said, “Now the Lord has given us freedom to live in the land, and we will be prosperous 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aac left and went to Beersheb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night the Lord appeared to him and said, “I am the God of your father Abraham. Do not be afraid; I am with you. I will bless you and give you many descendants because of my promise to my servant Abrah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aac built an altar there and worshiped the Lord. Then he set up his camp there, and his servants dug another well.The Agreement between Isaac and Abimele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imelech came from Gerar with Ahuzzath his adviser and Phicol the commander of his army to see Isaa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saac asked, “Why have you now come to see me, when you were so unfriendly to me before and made me leave your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nother famine in the land besides the earlier one during the time of Abraham. Isaac went to Abimelech, king of the Philistines, at Ger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Now we know that the Lord is with you, and we think that there should be a solemn agreement between us. We want you to promi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ou will not harm us, just as we did not harm you. We were kind to you and let you go peacefully. Now it is clear that the Lord has blessed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aac prepared a feast for them, and they ate and dra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arly next morning each man made his promise and sealed it with a vow. Isaac said good-bye to them, and they parted as frien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at day Isaac's servants came and told him about the well which they had dug. They said, “We have found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named the well “Vow.” That is how the city of Beersheba got its name.Esau's Foreign Wiv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was forty years old, he married two Hittites, Judith the daughter of Beeri, and Basemath the daughter of El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made life miserable for Isaac and Rebecc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d appeared to Isaac and had said, “Do not go to Egypt; stay in this land, where I tell you to st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ve here, and I will be with you and bless you. I am going to give all this territory to you and to your descendants. I will keep the promise I made to your father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ive you as many descendants as there are stars in the sky, and I will give them all this territory. All the nations will ask me to bless them as I have blessed your descend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less you, because Abraham obeyed me and kept all my laws and comm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saac lived at Ger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men there asked about his wife, he said that she was his sister. He would not admit that she was his wife, because he was afraid that the men there would kill him to get Rebecca, who was very beautiful.]]></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2026-05-26T04:46:07Z</dcterms:created>
  <dcterms:modified xsi:type="dcterms:W3CDTF">2026-05-26T04:46:07Z</dcterms:modified>
  <dc:title>Bible.com.au: Genesis 26:1-35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