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sons Isaac and Ishmael buried him in Machpelah Cave, in the field east of Mamre that had belonged to Ephron son of Zohar the Hitti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was the field that Abraham had bought from the Hittites; both Abraham and his wife Sarah were buried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the death of Abraham, God blessed his son Isaac, who lived near “The Well of the Living One Who Sees Me.”The Descendants of Ishmael(1 Chronicles 1.28-3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hmael, whom Hagar, the Egyptian slave of Sarah, bore to Abrah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d the following sons, listed in the order of their birth: Nebaioth, Kedar, Adbeel, Mibs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ishma, Dumah, Mass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dad, Tema, Jetur, Naphish, and Kedem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ere the ancestors of twelve tribes, and their names were given to their villages and camping pla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hmael was 137 years old when he d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descendants of Ishmael lived in the territory between Havilah and Shur, to the east of Egypt on the way to Assyria. They lived apart from the other descendants of Abraham.The Birth of Esau and Jaco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ther Descendants of Abraham(1 Chronicles 1.32,3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the story of Abraham's son Isaac.]]></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aac was forty years old when he married Rebecca, the daughter of Bethuel (an Aramean from Mesopotamia) and sister of Lab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Rebecca had no children, Isaac prayed to the Lord for her. The Lord answered his prayer, and Rebecca became pregn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e was going to have twins, and before they were born, they struggled against each other in her womb. She said, “Why should something like this happen to me?” So she went to ask the Lord for an answ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aid to her,“Two nations are within you;You will give birth to two rival peoples.One will be stronger than the other;The older will serve the young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time came for her to give birth, and she had twin s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first one was reddish, and his skin was like a hairy robe, so he was named Esa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econd one was born holding on tightly to the heel of Esau, so he was named Jacob. Isaac was sixty years old when they were born.Esau Sells His Rights as the First-Born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boys grew up, and Esau became a skilled hunter, a man who loved the outdoors, but Jacob was a quiet man who stayed at h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aac preferred Esau, because he enjoyed eating the animals Esau killed, but Rebecca preferred Jaco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raham married another woman, whose name was Ketur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e day while Jacob was cooking some bean soup, Esau came in from hunting. He was hung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aid to Jacob, “I'm starving; give me some of that red stuff.” (That is why he was named Ed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acob answered, “I will give it to you if you give me your rights as the first-born s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Esau said, “All right! I am about to die; what good will my rights do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acob answered, “First make a vow that you will give me your rights.”Esau made the vow and gave his rights to Jacob.]]></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Jacob gave him some bread and some of the soup. He ate and drank and then got up and left. That was all Esau cared about his rights as the first-born s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bore him Zimran, Jokshan, Medan, Midian, Ishbak, and Shu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kshan was the father of Sheba and Dedan, and the descendants of Dedan were the Asshurim, the Letushim, and the Leumm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ns of Midian were Ephah, Epher, Hanoch, Abida, and Eldaah. All these were Keturah's descenda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raham left everything he owned to Isaa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ile he was still alive, he gave presents to the sons his other wives had borne him. Then he sent these sons to the land of the East, away from his son Isaac.The Death and Burial of Abrah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braham died at the ripe old age of 175.]]></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2026-06-23T03:13:21Z</dcterms:created>
  <dcterms:modified xsi:type="dcterms:W3CDTF">2026-06-23T03:13:21Z</dcterms:modified>
  <dc:title>Bible.com.au: Genesis 25:1-34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