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3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young woman is not willing to come with you, you will be free from this promise. But you must not under any circumstances take my son back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servant put his hand between the thighs of Abraham, his master, and made a vow to do what Abraham had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ant, who was in charge of Abraham's property, took ten of his master's camels and went to the city where Nahor had lived in northern Mesopotam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arrived, he made the camels kneel down at the well outside the city. It was late afternoon, the time when women came out to get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rayed, “Lord, God of my master Abraham, give me success today and keep your promise to my ma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e I am at the well where the young women of the city will be coming to get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ay to one of them, ‘Please, lower your jar and let me have a drink.’ If she says, ‘Drink, and I will also bring water for your camels,’ may she be the one that you have chosen for your servant Isaac. If this happens, I will know that you have kept your promise to my m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he had finished praying, Rebecca arrived with a water jar on her shoulder. She was the daughter of Bethuel, who was the son of Abraham's brother Nahor and his wife Milc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a very beautiful young woman and still a virgin. She went down to the well, filled her jar, and came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rvant ran to meet her and said, “Please give me a drink of water from your j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ife for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Drink, sir,” and quickly lowered her jar from her shoulder and held it while he dra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had finished, she said, “I will also bring water for your camels and let them have all they w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quickly emptied her jar into the animals' drinking trough and ran to the well to get more water, until she had watered all his cam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kept watching her in silence, to see if the Lord had given him succ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he had finished, the man took an expensive gold ring and put it in her nose and put two large gold bracelets on her ar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Please tell me who your father is. Is there room in his house for my men and me to spend the n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father is Bethuel son of Nahor and Milcah,” she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is plenty of straw and fodder at our house, and there is a place for you to st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man knelt down and worship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id, “Praise the Lord, the God of my master Abraham, who has faithfully kept his promise to my master. The Lord has led me straight to my master's rela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was now very old, and the Lord had blessed him in everything he d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young woman ran to her mother's house and told the whole st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Rebecca had a brother named Laban, and he ran outside to go to the well where Abraham's servant w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aban had seen the nose ring and the bracelets on his sister's arms and had heard her say what the man had told her. He went to Abraham's servant, who was standing by his camels at the we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me home with me. You are a man whom the Lord has blessed. Why are you standing out here? I have a room ready for you in my house, and there is a place for your came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man went into the house, and Laban unloaded the camels and gave them straw and fodder. Then he brought water for Abraham's servant and his men to wash their fe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food was brought, the man said, “I will not eat until I have said what I have to say.”Laban said, “Go on and spea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am the servant of Abraham,” he beg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greatly blessed my master and made him a rich man. He has given him flocks of sheep and goats, cattle, silver, gold, male and female slaves, camels, and donk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rah, my master's wife, bore him a son when she was old, and my master has given everything he owns to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y master made me promise with a vow to obey his command. He said, ‘Do not choose a wife for my son from the young women in the land of Can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his oldest servant, who was in charge of all that he had, “Place your hand between my thighs and make a v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go to my father's people, to my relatives, and choose a wife for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asked my master, ‘What if she will not come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nswered, ‘The Lord, whom I have always obeyed, will send his angel with you and give you success. You will get for my son a wife from my own people, from my father's fami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is only one way for you to be free from your vow: if you go to my relatives and they refuse you, then you will be fr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 came to the well today, I prayed, ‘Lord, God of my master Abraham, please give me success in what I am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e I am at the well. When a young woman comes out to get water, I will ask her to give me a drink of water from her ja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she agrees and also offers to bring water for my camels, may she be the one that you have chosen as the wife for my master'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fore I had finished my silent prayer, Rebecca came with a water jar on her shoulder and went down to the well to get water. I said to her, ‘Please give me a dri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he quickly lowered her jar from her shoulder and said, ‘Drink, and I will also water your camels.’ So I drank, and she watered the came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asked her, ‘Who is your father?’ And she answered, ‘My father is Bethuel son of Nahor and Milcah.’ Then I put the ring in her nose and the bracelets on her ar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 you to make a vow in the name of the Lord, the God of heaven and earth, that you will not choose a wife for my son from the people here in Cana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knelt down and worshiped the Lord. I praised the Lord, the God of my master Abraham, who had led me straight to my master's relative, where I found his daughter for my master's s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if you intend to fulfill your responsibility toward my master and treat him fairly, please tell me; if not, say so, and I will decide what to do.”]]></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Laban and Bethuel answered, “Since this matter comes from the Lord, it is not for us to make a dec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re is Rebecca; take her and go. Let her become the wife of your master's son, as the Lord himself has sai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the servant of Abraham heard this, he bowed down and worshiped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brought out clothing and silver and gold jewelry, and gave them to Rebecca. He also gave expensive gifts to her brother and to her moth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Abraham's servant and the men with him ate and drank, and spent the night there. When they got up in the morning, he said, “Let me go back to my mast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Rebecca's brother and her mother said, “Let her stay with us a week or ten days, and then she may go.”]]></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he said, “Don't make us stay. The Lord has made my journey a success; let me go back to my mas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y answered, “Let's call her and find out what she has to 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go back to the country where I was born and get a wife for my son Isaac from among my relativ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they called Rebecca and asked, “Do you want to go with this man?”“Yes,” she answer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they let Rebecca and her old family servant go with Abraham's servant and his m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gave Rebecca their blessing in these words:“May you, sister, become the mother of millions!May your descendants conquer the cities of their enem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Rebecca and her young women got ready and mounted the camels to go with Abraham's servant, and they all started ou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saac had come into the wilderness of “The Well of the Living One Who Sees Me” and was staying in the southern part of Canaa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went out in the early evening to take a walk in the fields and saw camels com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When Rebecca saw Isaac, she got down from her camel]]></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sked Abraham's servant, “Who is that man walking toward us in the field?”“He is my master,” the servant answered. So she took her scarf and covered her fac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servant told Isaac everything he had don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Isaac brought Rebecca into the tent that his mother Sarah had lived in, and she became his wife. Isaac loved Rebecca, and so he was comforted for the loss of his m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servant asked, “What if the young woman will not leave home to come with me to this land? Shall I send your son back to the land you came fro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answered, “Make sure that you don't send my son back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he God of heaven, brought me from the home of my father and from the land of my relatives, and he solemnly promised me that he would give this land to my descendants. He will send his angel before you, so that you can get a wife there for my so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2026-05-22T16:18:59Z</dcterms:created>
  <dcterms:modified xsi:type="dcterms:W3CDTF">2026-05-22T16:18:59Z</dcterms:modified>
  <dc:title>Bible.com.au: Genesis 24:1-67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