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If you are willing to let me bury my wife here, please ask Ephron son of Zoh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ell me Machpelah Cave, which is near the edge of his field. Ask him to sell it to me for its full price, here in your presence, so that I can own it as a burial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on himself was sitting with the other Hittites at the meeting place at the city gate; he answered in the hearing of everyon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sten, sir; I will give you the whole field and the cave that is in it. Here in the presence of my own people, I will give it to you, so that you can bury your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braham bowed before the Hitt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to Ephron, so that everyone could hear, “May I ask you, please, to listen. I will buy the whole field. Accept my payment, and I will bury my wif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on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r, land worth only four hundred pieces of silver—what is that between us? Bury your wife i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raham agreed and weighed out the amount that Ephron had mentioned in the hearing of the people—four hundred pieces of silver, according to the standard weights used by the merch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s how the property which had belonged to Ephron at Machpelah east of Mamre, became Abraham's. It included the field, the cave which was in it, and all the trees in the field up to the edge of the proper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rah Dies and Abraham Buys a Burial G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recognized as Abraham's property by all the Hittites who were there at the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braham buried his wife Sarah in that cave in the land of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field which had belonged to the Hittites, and the cave in it, became the property of Abraham for a burial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rah lived to be 127 years 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died in Hebron in the land of Canaan, and Abraham mourned her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left the place where his wife's body was lying, went to the Hittites,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foreigner living here among you; sell me some land, so that I can bury my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sten to us, sir. We look upon you as a mighty leader; bury your wife in the best grave that we have. Any of us would be glad to give you a grave, so that you can bury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braham bowed before the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2026-06-02T19:53:26Z</dcterms:created>
  <dcterms:modified xsi:type="dcterms:W3CDTF">2026-06-02T19:53:26Z</dcterms:modified>
  <dc:title>Bible.com.au: Genesis 23:1-20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