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ham answered, “God himself will provide one.” And the two of them walked on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came to the place which God had told him about, Abraham built an altar and arranged the wood on it. He tied up his son and placed him on the altar, on top of the w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picked up the knife to kill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angel of the Lord called to him from heaven, “Abraham, Abraham!”He answered, “Yes, here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hurt the boy or do anything to him,” he said. “Now I know that you honor and obey God, because you have not kept back your only son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raham looked around and saw a ram caught in a bush by its horns. He went and got it and offered it as a burnt offering instead of his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raham named that place “The Lord Provides.” And even today people say, “On the Lord's mountain he provid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of the Lord called to Abraham from heaven a second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make a vow by my own name—the Lord is speaking—that I will richly bless you. Because you did this and did not keep back your only son from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promise that I will give you as many descendants as there are stars in the sky or grains of sand along the seashore. Your descendants will conquer thei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ommands Abraham to Offer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nations will ask me to bless them as I have blessed your descendants—all because you obeyed my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went back to his servants, and they went together to Beersheba, where Abraham settled.The Descendants of Nah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time later Abraham learned that Milcah had borne eight children to his brother Nah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z the first-born, Buz his brother, Kemuel the father of A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hesed, Hazo, Pildash, Jidlaph, and Bethu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becca's father. Milcah bore these eight sons to Nahor, Abraham's br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eumah, Nahor's concubine, bore Tebah, Gaham, Tahash, and Maac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God tested Abraham; he called to him, “Abraham!” And Abraham answered, “Yes, here I 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our son,” God said, “your only son, Isaac, whom you love so much, and go to the land of Moriah. There on a mountain that I will show you, offer him as a sacrifice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rly the next morning Abraham cut some wood for the sacrifice, loaded his donkey, and took Isaac and two servants with him. They started out for the place that God had told him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third day Abraham saw the place in the dis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the servants, “Stay here with the donkey. The boy and I will go over there and worship, and then we will come back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made Isaac carry the wood for the sacrifice, and he himself carried a knife and live coals for starting the fire. As they walked along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aac spoke up, “Father!”He answered, “Yes, my son?”Isaac asked, “I see that you have the coals and the wood, but where is the lamb for the sacrific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Genesis 22:1-24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