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01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1: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ild grew, and on the day that he was weaned, Abraham gave a great feast.Hagar and Ishmael Are Sent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e day Ishmael, whom Hagar the Egyptian had borne to Abraham, was playing with Sarah's son Isaa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rah saw them and said to Abraham, “Send this slave and her son away. The son of this woman must not get any part of your wealth, which my son Isaac should inher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troubled Abraham very much, because Ishmael also was his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God said to Abraham, “Don't be worried about the boy and your slave Hagar. Do whatever Sarah tells you, because it is through Isaac that you will have the descendants I have promis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also give many children to the son of the slave woman, so that they will become a nation. He too is your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arly the next morning Abraham gave Hagar some food and a leather bag full of water. He put the child on her back and sent her away. She left and wandered about in the wilderness of Beersheb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water was all gone, she left the child under a bu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t down about a hundred yards away. She said to herself, “I can't bear to see my child die.” While she was sitting there, she began to c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heard the boy crying, and from heaven the angel of God spoke to Hagar, “What are you troubled about, Hagar? Don't be afraid. God has heard the boy cr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irth of Isaa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et up, go and pick him up, and comfort him. I will make a great nation out of his descenda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God opened her eyes, and she saw a well. She went and filled the leather bag with water and gave some to the bo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was with the boy as he grew up; he lived in the wilderness of Paran and became a skillful hun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mother got an Egyptian wife for him.The Agreement between Abraham and Abimele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that time Abimelech went with Phicol, the commander of his army, and said to Abraham, “God is with you in everything you 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make a vow here in the presence of God that you will not deceive me, my children, or my descendants. I have been loyal to you, so promise that you will also be loyal to me and to this country in which you are liv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raham said, “I promi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braham complained to Abimelech about a well which the servants of Abimelech had seiz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bimelech said, “I don't know who did this. You didn't tell me about it, and this is the first I have heard of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Abraham gave some sheep and cattle to Abimelech, and the two of them made an agree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blessed Sarah, as he had promis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raham separated seven lambs from his floc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bimelech asked him, “Why did you do tha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braham answered, “Accept these seven lambs. By doing this, you admit that I am the one who dug this we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o the place was called Beersheba, because it was there that the two of them made a vow.]]></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fter they had made this agreement at Beersheba, Abimelech and Phicol went back to Philisti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Abraham planted a tamarisk tree in Beersheba and worshiped the Lord, the Everlasting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braham lived in Philistia for a long ti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 became pregnant and bore a son to Abraham when he was old. The boy was born at the time God had said he would be bor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raham named him Isaa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Isaac was eight days old, Abraham circumcised him, as God had comman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raham was a hundred years old when Isaac was bor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rah said, “God has brought me joy and laughter. Everyone who hears about it will laugh with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he added, “Who would have said to Abraham that Sarah would nurse children? Yet I have borne him a son in his old age.”]]></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2026-06-04T20:10:36Z</dcterms:created>
  <dcterms:modified xsi:type="dcterms:W3CDTF">2026-06-04T20:10:36Z</dcterms:modified>
  <dc:title>Bible.com.au: Genesis 21:1-34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