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731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1: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child grew, and on the day that he was weaned, Abraham gave a great feast.Hagar and Ishmael Are Sent Aw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ne day Ishmael, whom Hagar the Egyptian had borne to Abraham, was playing with Sarah's son Isaac.]]></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arah saw them and said to Abraham, “Send this slave and her son away. The son of this woman must not get any part of your wealth, which my son Isaac should inher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troubled Abraham very much, because Ishmael also was his s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God said to Abraham, “Don't be worried about the boy and your slave Hagar. Do whatever Sarah tells you, because it is through Isaac that you will have the descendants I have promis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ill also give many children to the son of the slave woman, so that they will become a nation. He too is your s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arly the next morning Abraham gave Hagar some food and a leather bag full of water. He put the child on her back and sent her away. She left and wandered about in the wilderness of Beersheb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the water was all gone, she left the child under a bus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at down about a hundred yards away. She said to herself, “I can't bear to see my child die.” While she was sitting there, she began to cr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od heard the boy crying, and from heaven the angel of God spoke to Hagar, “What are you troubled about, Hagar? Don't be afraid. God has heard the boy cry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Birth of Isaac]]></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et up, go and pick him up, and comfort him. I will make a great nation out of his descendan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God opened her eyes, and she saw a well. She went and filled the leather bag with water and gave some to the bo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od was with the boy as he grew up; he lived in the wilderness of Paran and became a skillful hunt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is mother got an Egyptian wife for him.The Agreement between Abraham and Abimelec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t that time Abimelech went with Phicol, the commander of his army, and said to Abraham, “God is with you in everything you do.]]></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make a vow here in the presence of God that you will not deceive me, my children, or my descendants. I have been loyal to you, so promise that you will also be loyal to me and to this country in which you are liv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braham said, “I promis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braham complained to Abimelech about a well which the servants of Abimelech had seiz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bimelech said, “I don't know who did this. You didn't tell me about it, and this is the first I have heard of i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Abraham gave some sheep and cattle to Abimelech, and the two of them made an agreemen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blessed Sarah, as he had promis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braham separated seven lambs from his flock,]]></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Abimelech asked him, “Why did you do tha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braham answered, “Accept these seven lambs. By doing this, you admit that I am the one who dug this wel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so the place was called Beersheba, because it was there that the two of them made a vow.]]></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fter they had made this agreement at Beersheba, Abimelech and Phicol went back to Philisti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Abraham planted a tamarisk tree in Beersheba and worshiped the Lord, the Everlasting Go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braham lived in Philistia for a long tim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he became pregnant and bore a son to Abraham when he was old. The boy was born at the time God had said he would be bor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braham named him Isaac,]]></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Isaac was eight days old, Abraham circumcised him, as God had command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braham was a hundred years old when Isaac was bor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arah said, “God has brought me joy and laughter. Everyone who hears about it will laugh with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she added, “Who would have said to Abraham that Sarah would nurse children? Yet I have borne him a son in his old age.”]]></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2026-07-26T09:08:17Z</dcterms:created>
  <dcterms:modified xsi:type="dcterms:W3CDTF">2026-07-26T09:08:17Z</dcterms:modified>
  <dc:title>Bible.com.au: Genesis 21:1-34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