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all kinds of beautiful trees grow there and produce good fruit. In the middle of the garden stood the tree that gives life and the tree that gives knowledge of what is good and what is b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tream flowed in Eden and watered the garden; beyond Eden it divided into four riv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rst river is the Pishon; it flows around the country of Havil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re gold is found there and also rare perfume and precious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cond river is the Gihon; it flows around the country of C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hird river is the Tigris, which flows east of Assyria, and the fourth river is the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God placed the man in the Garden of Eden to cultivate it and guar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him, “You may eat the fruit of any tree in the gar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xcept the tree that gives knowledge of what is good and what is bad. You must not eat the fruit of that tree; if you do, you will die the sam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God said, “It is not good for the man to live alone. I will make a suitable companion to help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 the whole universe was comple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took some soil from the ground and formed all the animals and all the birds. Then he brought them to the man to see what he would name them; and that is how they all got their na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named all the birds and all the animals; but not one of them was a suitable companion to help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God made the man fall into a deep sleep, and while he was sleeping, he took out one of the man's ribs and closed up the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formed a woman out of the rib and brought her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n said,“At last, here is one of my own kind—Bone taken from my bone, and flesh from my flesh.‘Woman’ is her name because she was taken out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a man leaves his father and mother and is united with his wife, and they become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n and the woman were both naked, but they were not embarras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seventh day God finished what he had been doing and stopped wor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lessed the seventh day and set it apart as a special day, because by that day he had completed his creation and stopped wor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is how the universe was created.The Garden of EdenWhen the Lord God made the univer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ere no plants on the earth and no seeds had sprouted, because he had not sent any rain, and there was no one to cultivate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ater would come up from beneath the surface and water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God took some soil from the ground and formed a man out of it; he breathed life-giving breath into his nostrils and the man began to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God planted a garden in Eden, in the East, and there he put the man he had forme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2026-06-06T19:53:13Z</dcterms:created>
  <dcterms:modified xsi:type="dcterms:W3CDTF">2026-06-06T19:53:13Z</dcterms:modified>
  <dc:title>Bible.com.au: Genesis 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