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ok, I have two daughters who are still virgins. Let me bring them out to you, and you can do whatever you want with them. But don't do anything to these men; they are guests in my house, and I must protec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said, “Get out of our way, you foreigner! Who are you to tell us what to do? Out of our way, or we will treat you worse than them.” They pushed Lot back and moved up to break down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two men inside reached out, pulled Lot back into the house, and shut the do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truck all the men outside with blindness, so that they couldn't find the door.Lot Leaves So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wo men said to Lot, “If you have anyone else here—sons, daughters, sons-in-law, or any other relatives living in the city—get them out of 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we are going to destroy this place. The Lord has heard the terrible accusations against these people and has sent us to destroy So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Lot went to the men that his daughters were going to marry, and said, “Hurry up and get out of here; the Lord is going to destroy this place.” But they thought he was jo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dawn the angels tried to make Lot hurry. “Quick!” they said. “Take your wife and your two daughters and get out, so that you will not lose your lives when the city is destro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t hesitated. The Lord, however, had pity on him; so the men took him, his wife, and his two daughters by the hand and led them out of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one of the angels said, “Run for your lives! Don't look back and don't stop in the valley. Run to the hills, so that you won't be ki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nfulness of So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Lot answered, “No, please don't make us do that, si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have done me a great favor and saved my life. But the hills are too far away; the disaster will overtake me, and I will die before I get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you see that little town? It is near enough. Let me go over there—you can see it is just a small place—and I will be sa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nswered, “All right, I agree. I won't destroy that tow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urry! Run! I can't do anything until you get there.”Because Lot called it small, the town was named Zoar.The Destruction of Sodom and Gomorr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un was rising when Lot reached Zo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uddenly the Lord rained burning sulfur on the cities of Sodom and Gomor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destroyed them and the whole valley, along with all the people there and everything that grew on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Lot's wife looked back and was turned into a pillar of sal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arly the next morning Abraham hurried to the place where he had stood in the presence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two angels came to Sodom that evening, Lot was sitting at the city gate. As soon as he saw them, he got up and went to meet them. He bowed down befor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looked down at Sodom and Gomorrah and the whole valley and saw smoke rising from the land, like smoke from a huge furn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hen God destroyed the cities of the valley where Lot was living, he kept Abraham in mind and allowed Lot to escape to safety.The Origin of the Moabites and Ammon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Lot was afraid to stay in Zoar, he and his two daughters moved up into the hills and lived in a ca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older daughter said to her sister, “Our father is getting old, and there are no men in the whole world to marry us so that we can have child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ome on, let's get our father drunk, so that we can sleep with him and have children by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at night they gave him wine to drink, and the older daughter had intercourse with him. But he was so drunk that he didn't know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next day the older daughter said to her sister, “I slept with him last night; now let's get him drunk again tonight, and you sleep with him. Then each of us will have a child by our fa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at night they got him drunk, and the younger daughter had intercourse with him. Again he was so drunk that he didn't know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 this way both of Lot's daughters became pregnant by their own fa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older daughter had a son, whom she named Moab. He was the ancestor of the present-day Moab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Sirs, I am here to serve you. Please come to my house. You can wash your feet and spend the night. In the morning you can get up early and go on your way.”But they answered, “No, we will spend the night here in the city squa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younger daughter also had a son, whom she named Benammi. He was the ancestor of the present-day Ammonit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kept on urging them, and finally they went with him to his house. Lot ordered his servants to bake some bread and prepare a fine meal for the guests. When it was ready, they at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the guests went to bed, the men of Sodom surrounded the house. All the men of the city, both young and old, were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alled out to Lot and asked, “Where are the men who came to stay with you tonight? Bring them out to us!” The men of Sodom wanted to have sex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t went outside and closed the door behin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to them, “Friends, I beg you, don't do such a wicked thing!]]></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2026-05-24T14:35:36Z</dcterms:created>
  <dcterms:modified xsi:type="dcterms:W3CDTF">2026-05-24T14:35:36Z</dcterms:modified>
  <dc:title>Bible.com.au: Genesis 19:1-38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