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64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8: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took some cream, some milk, and the meat, and set the food before the men. There under the tree he served them himself, and they a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y asked him, “Where is your wife Sarah?”“She is there in the tent,” he answer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e of them said, “Nine months from now I will come back, and your wife Sarah will have a son.”Sarah was behind him, at the door of the tent, listen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braham and Sarah were very old, and Sarah had stopped having her monthly perio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Sarah laughed to herself and said, “Now that I am old and worn out, can I still enjoy sex? And besides, my husband is old to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Lord asked Abraham, “Why did Sarah laugh and say, ‘Can I really have a child when I am so o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s anything too hard for the Lord? As I said, nine months from now I will return, and Sarah will have a s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cause Sarah was afraid, she denied it. “I didn't laugh,” she said.“Yes, you did,” he replied. “You laughed.”Abraham Pleads for Sodo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men left and went to a place where they could look down at Sodom, and Abraham went with them to send them on their w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Lord said to himself, “I will not hide from Abraham what I am going to d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Son Is Promised to Abrah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is descendants will become a great and mighty nation, and through him I will bless all the natio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have chosen him in order that he may command his sons and his descendants to obey me and to do what is right and just. If they do, I will do everything for him that I have promis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the Lord said to Abraham, “There are terrible accusations against Sodom and Gomorrah, and their sin is very grea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must go down to find out whether or not the accusations which I have heard are tru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 two men left and went on toward Sodom, but the Lord remained with Abraha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braham approached the Lord and asked, “Are you really going to destroy the innocent with the guilt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f there are fifty innocent people in the city, will you destroy the whole city? Won't you spare it in order to save the fift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urely you won't kill the innocent with the guilty. That's impossible! You can't do that. If you did, the innocent would be punished along with the guilty. That is impossible. The judge of all the earth has to act justl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answered, “If I find fifty innocent people in Sodom, I will spare the whole city for their sak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braham spoke again: “Please forgive my boldness in continuing to speak to you, Lord. I am only a man and have no right to say anyth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appeared to Abraham at the sacred trees of Mamre. As Abraham was sitting at the entrance of his tent during the hottest part of the da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perhaps there will be only forty-five innocent people instead of fifty. Will you destroy the whole city because there are five too few?”The Lord answered, “I will not destroy the city if I find forty-five innocent peop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braham spoke again: “Perhaps there will be only forty.”He replied, “I will not destroy it if there are fort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braham said, “Please don't be angry, Lord, but I must speak again. What if there are only thirty?”He said, “I will not do it if I find thirt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braham said, “Please forgive my boldness in continuing to speak to you, Lord. Suppose that only twenty are found?”He said, “I will not destroy the city if I find twent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braham said, “Please don't be angry, Lord, and I will speak only once more. What if only ten are found?”He said, “I will not destroy it if there are t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fter he had finished speaking with Abraham, the Lord went away, and Abraham returned ho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looked up and saw three men standing there. As soon as he saw them, he ran out to meet them. Bowing down with his face touching the grou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aid, “Sirs, please do not pass by my home without stopping; I am here to serve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et me bring some water for you to wash your feet; you can rest here beneath this tr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also bring a bit of food; it will give you strength to continue your journey. You have honored me by coming to my home, so let me serve you.”They replied, “Thank you; we accep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braham hurried into the tent and said to Sarah, “Quick, take a sack of your best flour, and bake some bre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ran to the herd and picked out a calf that was tender and fat, and gave it to a servant, who hurried to get it ready.]]></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2026-06-24T11:22:42Z</dcterms:created>
  <dcterms:modified xsi:type="dcterms:W3CDTF">2026-06-24T11:22:42Z</dcterms:modified>
  <dc:title>Bible.com.au: Genesis 18:1-33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