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762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ircumcision, the Sign of the Covena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Abram was ninety-nine years old, the Lord appeared to him and said, “I am the Almighty God. Obey me and always do what is r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make my covenant with you and give you many descenda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ram bowed down with his face touching the ground, and God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make this covenant with you: I promise that you will be the ancestor of many n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name will no longer be Abram, but Abraham, because I am making you the ancestor of many n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give you many descendants, and some of them will be kings. You will have so many descendants that they will become n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keep my promise to you and to your descendants in future generations as an everlasting covenant. I will be your God and the God of your descend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give to you and to your descendants this land in which you are now a foreigner. The whole land of Canaan will belong to your descendants forever, and I will be their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said to Abraham, “You also must agree to keep the covenant with me, both you and your descendants in future gener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nd your descendants must all agree to circumcise every male among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From now on you must circumcise every baby boy when he is eight days old, including slaves born in your homes and slaves bought from foreigners. This will show that there is a covenant between you and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ach one must be circumcised, and this will be a physical sign to show that my covenant with you is everlast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y male who has not been circumcised will no longer be considered one of my people, because he has not kept the covenant with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 said to Abraham, “You must no longer call your wife Sarai; from now on her name is Sar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bless her, and I will give you a son by her. I will bless her, and she will become the mother of nations, and there will be kings among her descenda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braham bowed down with his face touching the ground, but he began to laugh when he thought, “Can a man have a child when he is a hundred years old? Can Sarah have a child at nine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asked God, “Why not let Ishmael be my hei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God said, “No. Your wife Sarah will bear you a son and you will name him Isaac. I will keep my covenant with him and with his descendants forever. It is an everlasting covena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have heard your request about Ishmael, so I will bless him and give him many children and many descendants. He will be the father of twelve princes, and I will make a great nation of his descenda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 will keep my covenant with your son Isaac, who will be born to Sarah about this time next y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God finished speaking to Abraham, he left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that same day Abraham obeyed God and circumcised his son Ishmael and all the other males in his household, including the slaves born in his home and those he had bou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braham was ninety-nine years old when he was circumcis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is son Ishmael was thirte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were both circumcised on the same 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gether with all of Abraham's slav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2026-10-15T10:25:46Z</dcterms:created>
  <dcterms:modified xsi:type="dcterms:W3CDTF">2026-10-15T10:25:46Z</dcterms:modified>
  <dc:title>Bible.com.au: Genesis 17:1-27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