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3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give to you and to your descendants this land in which you are now a foreigner. The whole land of Canaan will belong to your descendants forever, and I will be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aid to Abraham, “You also must agree to keep the covenant with me, both you and your descendants in future gen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descendants must all agree to circumcise every male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From now on you must circumcise every baby boy when he is eight days old, including slaves born in your homes and slaves bought from foreigners. This will show that there is a covenant between you and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one must be circumcised, and this will be a physical sign to show that my covenant with you is everlas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male who has not been circumcised will no longer be considered one of my people, because he has not kept the covenant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aid to Abraham, “You must no longer call your wife Sarai; from now on her name is Sa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bless her, and I will give you a son by her. I will bless her, and she will become the mother of nations, and there will be kings among her desc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ham bowed down with his face touching the ground, but he began to laugh when he thought, “Can a man have a child when he is a hundred years old? Can Sarah have a child at nin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ked God, “Why not let Ishmael be my hei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rcumcision, the Sign of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said, “No. Your wife Sarah will bear you a son and you will name him Isaac. I will keep my covenant with him and with his descendants forever. It is an everlasting coven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heard your request about Ishmael, so I will bless him and give him many children and many descendants. He will be the father of twelve princes, and I will make a great nation of his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keep my covenant with your son Isaac, who will be born to Sarah about this time next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God finished speaking to Abraham, he lef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same day Abraham obeyed God and circumcised his son Ishmael and all the other males in his household, including the slaves born in his home and those he had b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was ninety-nine years old when he was circumc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son Ishmael was thirt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both circumcised on the same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gether with all of Abraham's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bram was ninety-nine years old, the Lord appeared to him and said, “I am the Almighty God. Obey me and always do what is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my covenant with you and give you many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bowed down with his face touching the ground, and Go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make this covenant with you: I promise that you will be the ancestor of many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name will no longer be Abram, but Abraham, because I am making you the ancestor of many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many descendants, and some of them will be kings. You will have so many descendants that they will becom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keep my promise to you and to your descendants in future generations as an everlasting covenant. I will be your God and the God of your descendant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2026-06-26T09:49:24Z</dcterms:created>
  <dcterms:modified xsi:type="dcterms:W3CDTF">2026-06-26T09:49:24Z</dcterms:modified>
  <dc:title>Bible.com.au: Genesis 17:1-27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