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id, “Hagar, slave of Sarai, where have you come from and where are you going?”She answered, “I am running away from my mistr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Go back to her and be her sla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I will give you so many descendants that no one will be able to coun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going to have a son, and you will name him Ishmael, because the Lord has heard your cry of distr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r son will live like a wild donkey; he will be against everyone, and everyone will be against him. He will live apart from all his relativ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gar asked herself, “Have I really seen God and lived to tell about it?” So she called the Lord, who had spoken to her, “A God Who Se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is why people call the well between Kadesh and Bered “The Well of the Living One Who Sees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agar bore Abram a son, and he named him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bram was eighty-six years old at the t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agar and Ishm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ram's wife Sarai had not borne him any children. But she had an Egyptian slave woman named Hag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o she said to Abram, “The Lord has kept me from having children. Why don't you sleep with my slave? Perhaps she can have a child for me.” Abram agreed with what Sarai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she gave Hagar to him to be his concubine. (This happened after Abram had lived in Canaan for ten yea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bram had intercourse with Hagar, and she became pregnant. When she found out that she was pregnant, she became proud and despised Sara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rai said to Abram, “It's your fault that Hagar despises me. I myself gave her to you, and ever since she found out that she was pregnant, she has despised me. May the Lord judge which of us is right, you or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bram answered, “Very well, she is your slave and under your control; do whatever you want with her.” Then Sarai treated Hagar so cruelly that she ran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angel of the Lord met Hagar at a spring in the desert on the road to Shur]]></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2026-06-02T19:53:26Z</dcterms:created>
  <dcterms:modified xsi:type="dcterms:W3CDTF">2026-06-02T19:53:26Z</dcterms:modified>
  <dc:title>Bible.com.au: Genesis 16:1-16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