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257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15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bram asked, “Sovereign Lord, how can I know that it will be mine?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nswered, “Bring me a cow, a goat, and a ram, each of them three years old, and a dove and a pigeon.”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m brought the animals to God, cut them in half, and placed the halves opposite each other in two rows; but he did not cut up the bird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ultures came down on the bodies, but Abram drove them off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sun was going down, Abram fell into a deep sleep, and fear and terror came over hi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to him, “Your descendants will be strangers in a foreign land; they will be slaves there and will be treated cruelly for four hundred year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will punish the nation that enslaves them, and when they leave that foreign land, they will take great wealth with th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yourself will live to a ripe old age, die in peace, and be buri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ill be four generations before your descendants come back here, because I will not drive out the Amorites until they become so wicked that they must be punished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sun had set and it was dark, a smoking fire pot and a flaming torch suddenly appeared and passed between the pieces of the animal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's Covenant with Abram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d there the Lord made a covenant with Abram. He said, “I promise to give your descendants all this land from the border of Egypt to the Euphrates River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cluding the lands of the Kenites, the Kenizzites, the Kadmonites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ttites, the Perizzites, the Rephaim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morites, the Canaanites, the Girgashites, and the Jebusites.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this, Abram had a vision and heard the Lord say to him, “Do not be afraid, Abram. I will shield you from danger and give you a great reward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bram answered, “Sovereign Lord, what good will your reward do me, since I have no children? My only heir is Eliezer of Damascu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given me no children, and one of my slaves will inherit my property.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heard the Lord speaking to him again: “This slave Eliezer will not inherit your property; your own son will be your heir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took him outside and said, “Look at the sky and try to count the stars; you will have as many descendants as that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ram put his trust in the Lord, and because of this the Lord was pleased with him and accepted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said to him, “I am the Lord, who led you out of Ur in Babylonia, to give you this land as your own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2026-08-06T09:44:14Z</dcterms:created>
  <dcterms:modified xsi:type="dcterms:W3CDTF">2026-08-06T09:44:14Z</dcterms:modified>
  <dc:title>Bible.com.au: Genesis 15:1-21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