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s of Sodom, Gomorrah, Admah, Zeboiim, and Bela drew up their armies for battle in Siddim Valley and fou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gainst the kings of Elam, Goiim, Babylonia, and Ellasar, five kings against f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valley was full of tar pits, and when the kings of Sodom and Gomorrah tried to run away from the battle, they fell into the pits; but the other three kings escaped to the mounta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 kings took everything in Sodom and Gomorrah, including the food, and went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t, Abram's nephew, was living in Sodom, so they took him and all his possess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 man escaped and reported all this to Abram, the Hebrew, who was living near the sacred trees belonging to Mamre the Amorite. Mamre and his brothers Eshcol and Aner were Abram's all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Abram heard that his nephew had been captured, he called together all the fighting men in his camp, 318 in all, and pursued the four kings all the way to D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he divided his men into groups, attacked the enemy by night, and defeated them. He chased them as far as Hobah, north of Damasc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got back all the loot that had been taken. He also brought back his nephew Lot and his possessions, together with the women and the other prisoners.Melchizedek Blesses Abr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Abram came back from his victory over Chedorlaomer and the other kings, the king of Sodom went out to meet him in Shaveh Valley (also called King's Valle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m Rescues L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elchizedek, who was king of Salem and also a priest of the Most High God, brought bread and wine to Abra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lessed him, and said, “May the Most High God, who made heaven and earth, bless Abr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y the Most High God, who gave you victory over your enemies, be praised!” And Abram gave Melchizedek a tenth of all the loot he had recov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king of Sodom said to Abram, “Keep the loot, but give me back all my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ram answered, “I solemnly swear before the Lord, the Most High God, Maker of heaven and ea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I will not keep anything of yours, not even a thread or a sandal strap. Then you can never say, ‘I am the one who made Abram ric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will take nothing for myself. I will accept only what my men have used. But let my allies, Aner, Eshcol, and Mamre, take their sha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ur kings, Amraphel of Babylonia, Arioch of Ellasar, Chedorlaomer of Elam, and Tidal of Goi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nt to war against five other kings: Bera of Sodom, Birsha of Gomorrah, Shinab of Admah, Shemeber of Zeboiim, and the king of Bela (or Zo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five kings had formed an alliance and joined forces in Siddim Valley, which is now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had been under the control of Chedorlaomer for twelve years, but in the thirteenth year they rebelled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urteenth year Chedorlaomer and his allies came with their armies and defeated the Rephaim in Ashteroth Karnaim, the Zuzim in Ham, the Emim in the plain of Kiriatha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Horites in the mountains of Edom, pursuing them as far as Elparan on the edge of the dese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turned around and came back to Kadesh (then known as Enmishpat). They conquered all the land of the Amalekites and defeated the Amorites who lived in Hazazon Tamar.]]></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2026-07-22T22:07:39Z</dcterms:created>
  <dcterms:modified xsi:type="dcterms:W3CDTF">2026-07-22T22:07:39Z</dcterms:modified>
  <dc:title>Bible.com.au: Genesis 14:1-24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