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bram said to Lot, “We are relatives, and your men and my men shouldn't be quarrel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let's separate. Choose any part of the land you want. You go one way, and I'll go the 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ot looked around and saw that the whole Jordan Valley, all the way to Zoar, had plenty of water, like the Garden of the Lord or like the land of Egypt. (This was before the Lord had destroyed the cities of Sodom and Gomorr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Lot chose the whole Jordan Valley for himself and moved away toward the east. That is how the two men par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ram stayed in the land of Canaan, and Lot settled among the cities in the valley and camped near Sod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se people were wicked and sinned against the Lord.Abram Moves to Heb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Lot had left, the Lord said to Abram, “From where you are, look carefully in all direc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going to give you and your descendants all the land that you see, and it will be yours fore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m going to give you so many descendants that no one will be able to count them all; it would be as easy to count all the specks of dust on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go and look over the whole land, because I am going to give it all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m and Lot Separa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Abram moved his camp and settled near the sacred trees of Mamre at Hebron, and there he built an altar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ram went north out of Egypt to the southern part of Canaan with his wife and everything he owned, and Lot went with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bram was a very rich man, with sheep, goats, and cattle, as well as silver and g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left there and moved from place to place, going toward Bethel. He reached the place between Bethel and Ai where he had camped bef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ad built an altar. There he worshiped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t also had sheep, goats, and cattle, as well as his own family and serva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 there was not enough pasture land for the two of them to stay together, because they had too many anima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quarrels broke out between the men who took care of Abram's animals and those who took care of Lot's animals. (At that time the Canaanites and the Perizzites were still living in the land.)]]></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2026-06-09T23:12:14Z</dcterms:created>
  <dcterms:modified xsi:type="dcterms:W3CDTF">2026-06-09T23:12:14Z</dcterms:modified>
  <dc:title>Bible.com.au: Genesis 13:1-18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