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that, he moved on south to the hill country east of the city of Bethel and set up his camp between Bethel on the west and Ai on the east. There also he built an altar and worshiped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moved on from place to place, going toward the southern part of Canaan.Abram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re was a famine in Canaan, and it was so bad that Abram went farther south to Egypt, to live there for a wh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he was about to cross the border into Egypt, he said to his wife Sarai, “You are a beautiful wo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Egyptians see you, they will assume that you are my wife, and so they will kill me and let you 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ell them that you are my sister; then because of you they will let me live and treat me we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crossed the border into Egypt, the Egyptians did see that his wife was beautif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of the court officials saw her and told the king how beautiful she was; so she was taken to his pa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of her the king treated Abram well and gave him flocks of sheep and goats, cattle, donkeys, slaves, and came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because the king had taken Sarai, the Lord sent terrible diseases on him and on the people of his pa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Call to Ab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sent for Abram and asked him, “What have you done to me? Why didn't you tell me that she was your w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did you say that she was your sister, and let me take her as my wife? Here is your wife; take her and get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king gave orders to his men, so they took Abram and put him out of the country, together with his wife and everything he ow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Abram, “Leave your country, your relatives, and your father's home, and go to a land that I am going to show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give you many descendants, and they will become a great nation. I will bless you and make your name famous, so that you will be a bles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bless those who bless you,But I will curse those who curse you.And through you I will bless all the 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Abram was seventy-five years old, he started out from Haran, as the Lord had told him to do; and Lot went with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ram took his wife Sarai, his nephew Lot, and all the wealth and all the slaves they had acquired in Haran, and they started out for the land of Canaan.When they arrived in Can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m traveled through the land until he came to the sacred tree of Moreh, the holy place at Shechem. (At that time the Canaanites were still living in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ppeared to Abram and said to him, “This is the country that I am going to give to your descendants.” Then Abram built an altar there to the Lord, who had appeared to him.]]></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2026-06-05T21:14:04Z</dcterms:created>
  <dcterms:modified xsi:type="dcterms:W3CDTF">2026-06-05T21:14:04Z</dcterms:modified>
  <dc:title>Bible.com.au: Genesis 12:1-20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