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ord scattered them all over the earth, and they stopped building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ity was called Babylon, because there the Lord mixed up the language of all the people, and from there he scattered them all over the earth.The Descendants of Shem(1 Chronicles 1.24-2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descendants of Shem. Two years after the flood, when Shem was 100 years old, he had a son, Arpachsh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at, he lived another 500 years and had other child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rpachshad was 35 years old, he had a son, Sh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at, he lived another 403 years and had other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Shelah was 30 years old, he had a son, Eb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at, he lived another 403 years and had other childr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Eber was 34 years old, he had a son, Pele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at, he lived another 430 years and had other child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ower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Peleg was 30 years old, he had a son, Re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that, he lived another 209 years and had other child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Reu was 32 years old, he had a son, Seru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at, he lived another 207 years and had other child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Serug was 30 years old, he had a son, Nah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at, he lived another 200 years and had other child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Nahor was 29 years old, he had a son, Te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at, he lived another 119 years and had other child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erah was 70 years old, he became the father of Abram, Nahor, and Haran.The Descendants of Ter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se are the descendants of Terah, who was the father of Abram, Nahor, and Haran. Haran was the father of L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first, the people of the whole world had only one language and used the same wor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ran died in his hometown of Ur in Babylonia, while his father was still liv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m married Sarai, and Nahor married Milcah, the daughter of Haran, who was also the father of Isc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rai was not able to have child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erah took his son Abram, his grandson Lot, who was the son of Haran, and his daughter-in-law Sarai, Abram's wife, and with them he left the city of Ur in Babylonia to go to the land of Canaan. They went as far as Haran and settled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erah died there at the age of 20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they wandered about in the East, they came to a plain in Babylonia and settl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one another, “Come on! Let's make bricks and bake them hard.” So they had bricks to build with and tar to hold them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Now let's build a city with a tower that reaches the sky, so that we can make a name for ourselves and not be scattered all over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came down to see the city and the tower which they had bui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Now then, these are all one people and they speak one language; this is just the beginning of what they are going to do. Soon they will be able to do anything they w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go down and mix up their language so that they will not understand each other.”]]></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2026-06-04T20:10:35Z</dcterms:created>
  <dcterms:modified xsi:type="dcterms:W3CDTF">2026-06-04T20:10:35Z</dcterms:modified>
  <dc:title>Bible.com.au: Genesis 11:1-32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