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02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0: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cendants of Noah's Sons(1 Chronicles 1.5-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descendants of Noah's sons, Shem, Ham, and Japheth. These three had sons after the fl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s of Japheth—Gomer, Magog, Madai, Javan, Tubal, Meshech, and Tiras—were the ancestors of the peoples who bear their nam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descendants of Gomer were the people of Ashkenaz, Riphath, and Togarm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escendants of Javan were the people of Elishah, Spain, Cyprus, and Rhod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re the ancestors of the people who live along the coast and on the islands. These are the descendants of Japheth, living in their different tribes and countries, each group speaking its own langu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ons of Ham—Cush, Egypt, Libya, and Canaan—were the ancestors of the peoples who bear their nam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descendants of Cush were the people of Seba, Havilah, Sabtah, Raamah, and Sabteca. The descendants of Raamah were the people of Sheba and De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ush had a son named Nimrod, who became the world's first great conquer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y the Lord's help he was a great hunter, and that is why people say, “May the Lord make you as great a hunter as Nimr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first his kingdom included Babylon, Erech, and Accad, all three of them in Babylon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that land he went to Assyria and built the cities of Nineveh, Rehoboth Ir, Cal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Resen, which is between Nineveh and the great city of Cal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descendants of Egypt were the people of Lydia, Anam, Lehab, Naphtu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thrus, Casluh, and of Crete, from whom the Philistines are descend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anaan's sons—Sidon, the oldest, and Heth—were the ancestors of the peoples who bear their nam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anaan was also the ancestor of the Jebusites, the Amorites, the Girgash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Hivites, the Arkites, the Sin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Arvadites, the Zemarites, and the Hamathites. The different tribes of the Canaanites spread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ntil the Canaanite borders reached from Sidon southward to Gerar near Gaza, and eastward to Sodom, Gomorrah, Admah, and Zeboiim near Las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are the descendants of Ham, living in their different tribes and countries, each group speaking its own langua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m, the older brother of Japheth, was the ancestor of all the Hebrew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hem's sons—Elam, Asshur, Arpachshad, Lud, and Aram—were the ancestors of the peoples who bear their nam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descendants of Aram were the people of Uz, Hul, Gether, and Meshe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rpachshad was the father of Shelah, who was the father of Eb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ber had two sons: one was named Peleg, because during his time the people of the world were divided; and the other was named Jokt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descendants of Joktan were the people of Almodad, Sheleph, Hazarmaveth, Jer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adoram, Uzal, Dikl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bal, Abimael, Sheb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phir, Havilah, and Jobab. All of them were descended from Jokt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and in which they lived extended from Mesha to Sephar in the eastern hill count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are the descendants of Shem, living in their different tribes and countries, each group speaking its own langua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l these peoples are the descendants of Noah, nation by nation, according to their different lines of descent. After the flood all the nations of the earth were descended from the sons of No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2026-09-25T08:12:22Z</dcterms:created>
  <dcterms:modified xsi:type="dcterms:W3CDTF">2026-09-25T08:12:22Z</dcterms:modified>
  <dc:title>Bible.com.au: Genesis 10:1-32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