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0: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ush had a son named Nimrod, who became the world's first great conque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the Lord's help he was a great hunter, and that is why people say, “May the Lord make you as great a hunter as Nimr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first his kingdom included Babylon, Erech, and Accad, all three of them in Babylon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at land he went to Assyria and built the cities of Nineveh, Rehoboth Ir, Cal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esen, which is between Nineveh and the great city of Ca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escendants of Egypt were the people of Lydia, Anam, Lehab, Naphtu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thrus, Casluh, and of Crete, from whom the Philistines are desce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aan's sons—Sidon, the oldest, and Heth—were the ancestors of the peoples who bear their n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anaan was also the ancestor of the Jebusites, the Amorites, the Girgash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ivites, the Arkites, the Sin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Noah's Sons(1 Chronicles 1.5-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Arvadites, the Zemarites, and the Hamathites. The different tribes of the Canaanites spread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ntil the Canaanite borders reached from Sidon southward to Gerar near Gaza, and eastward to Sodom, Gomorrah, Admah, and Zeboiim near Las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descendants of Ham, living in their different tribes and countries, each group speaking its own langu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m, the older brother of Japheth, was the ancestor of all the Hebr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m's sons—Elam, Asshur, Arpachshad, Lud, and Aram—were the ancestors of the peoples who bear their na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Aram were the people of Uz, Hul, Gether, and Meshe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pachshad was the father of Shelah, who was the father of Eb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ber had two sons: one was named Peleg, because during his time the people of the world were divided; and the other was named Jokt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Joktan were the people of Almodad, Sheleph, Hazarmaveth, Je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doram, Uzal, Dik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descendants of Noah's sons, Shem, Ham, and Japheth. These three had sons after the fl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al, Abimael, Sheb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phir, Havilah, and Jobab. All of them were descended from Jokt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and in which they lived extended from Mesha to Sephar in the eastern hill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the descendants of Shem, living in their different tribes and countries, each group speaking its own langu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se peoples are the descendants of Noah, nation by nation, according to their different lines of descent. After the flood all the nations of the earth were descended from the sons of No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Japheth—Gomer, Magog, Madai, Javan, Tubal, Meshech, and Tiras—were the ancestors of the peoples who bear their na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scendants of Gomer were the people of Ashkenaz, Riphath, and Togarm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avan were the people of Elishah, Spain, Cyprus, and Rhod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he ancestors of the people who live along the coast and on the islands. These are the descendants of Japheth, living in their different tribes and countries, each group speaking its own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ns of Ham—Cush, Egypt, Libya, and Canaan—were the ancestors of the peoples who bear their na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escendants of Cush were the people of Seba, Havilah, Sabtah, Raamah, and Sabteca. The descendants of Raamah were the people of Sheba and Deda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2026-06-05T21:14:05Z</dcterms:created>
  <dcterms:modified xsi:type="dcterms:W3CDTF">2026-06-05T21:14:05Z</dcterms:modified>
  <dc:title>Bible.com.au: Genesis 10:1-32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