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7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water below the sky come together in one place, so that the land will appear”—and it was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the land “Earth,” and the water which had come together he named “Sea.” And God was pleased with what he s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commanded, “Let the earth produce all kinds of plants, those that bear grain and those that bear fruit”—and it was d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earth produced all kinds of plants, and God was pleased with what he sa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third d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lights appear in the sky to separate day from night and to show the time when days, years, and religious festivals begin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hine in the sky to give light to the earth”—and it was d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made the two larger lights, the sun to rule over the day and the moon to rule over the night; he also made the st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laced the lights in the sky to shine on the earth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ule over the day and the night, and to separate light from darkness. And God was pleased with what he s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y of Cre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fourth d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water be filled with many kinds of living beings, and let the air be filled with bird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created the great sea monsters, all kinds of creatures that live in the water, and all kinds of birds. And God was pleased with what he s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them all and told the creatures that live in the water to reproduce and to fill the sea, and he told the birds to increase in num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fifth d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earth produce all kinds of animal life: domestic and wild, large and small”—and it was d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made them all, and he was pleased with what he sa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said, “And now we will make human beings; they will be like us and resemble us. They will have power over the fish, the birds, and all animals, domestic and wild, large and small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created human beings, making them to be like himself. He created them male and femal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them, and said, “Have many children, so that your descendants will live all over the earth and bring it under their control. I am putting you in charge of the fish, the birds, and all the wild anima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, when God created the univers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ovided all kinds of grain and all kinds of fruit for you to eat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all the wild animals and for all the birds I have provided grass and leafy plants for food”—and it was d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at everything he had made, and he was very pleased. Evening passed and morning came—that was the sixth d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as formless and desolate. The raging ocean that covered everything was engulfed in total darkness, and the Spirit of God was moving over the w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re be light”—and light appea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pleased with what he saw. Then he separated the light from the darknes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named the light “Day” and the darkness “Night.” Evening passed and morning came—that was the first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re be a dome to divide the water and to keep it in two separate places”—and it was done. So God made a dome, and it separated the water under it from the water abo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the dome “Sky.” Evening passed and morning came—that was the second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2026-06-04T02:49:04Z</dcterms:created>
  <dcterms:modified xsi:type="dcterms:W3CDTF">2026-06-04T02:49:04Z</dcterms:modified>
  <dc:title>Bible.com.au: Genesis 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