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5609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God commanded, “Let the water below the sky come together in one place, so that the land will appear”—and it was don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named the land “Earth,” and the water which had come together he named “Sea.” And God was pleased with what he saw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commanded, “Let the earth produce all kinds of plants, those that bear grain and those that bear fruit”—and it was don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earth produced all kinds of plants, and God was pleased with what he saw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ing passed and morning came—that was the third da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God commanded, “Let lights appear in the sky to separate day from night and to show the time when days, years, and religious festivals begin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shine in the sky to give light to the earth”—and it was don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God made the two larger lights, the sun to rule over the day and the moon to rule over the night; he also made the star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laced the lights in the sky to shine on the earth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rule over the day and the night, and to separate light from darkness. And God was pleased with what he saw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ory of Creati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ing passed and morning came—that was the fourth da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God commanded, “Let the water be filled with many kinds of living beings, and let the air be filled with birds.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God created the great sea monsters, all kinds of creatures that live in the water, and all kinds of birds. And God was pleased with what he saw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lessed them all and told the creatures that live in the water to reproduce and to fill the sea, and he told the birds to increase in numb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ing passed and morning came—that was the fifth da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God commanded, “Let the earth produce all kinds of animal life: domestic and wild, large and small”—and it was don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God made them all, and he was pleased with what he saw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God said, “And now we will make human beings; they will be like us and resemble us. They will have power over the fish, the birds, and all animals, domestic and wild, large and small.”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God created human beings, making them to be like himself. He created them male and female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them, and said, “Have many children, so that your descendants will live all over the earth and bring it under their control. I am putting you in charge of the fish, the birds, and all the wild animal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beginning, when God created the universe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provided all kinds of grain and all kinds of fruit for you to eat;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for all the wild animals and for all the birds I have provided grass and leafy plants for food”—and it was don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looked at everything he had made, and he was very pleased. Evening passed and morning came—that was the sixth day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was formless and desolate. The raging ocean that covered everything was engulfed in total darkness, and the Spirit of God was moving over the wat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God commanded, “Let there be light”—and light appear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as pleased with what he saw. Then he separated the light from the darknes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named the light “Day” and the darkness “Night.” Evening passed and morning came—that was the first d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-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God commanded, “Let there be a dome to divide the water and to keep it in two separate places”—and it was done. So God made a dome, and it separated the water under it from the water above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named the dome “Sky.” Evening passed and morning came—that was the second da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2026-06-04T02:23:36Z</dcterms:created>
  <dcterms:modified xsi:type="dcterms:W3CDTF">2026-06-04T02:23:36Z</dcterms:modified>
  <dc:title>Bible.com.au: Genesis 1:1-31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