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8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t was not done by God, who calls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takes only a little yeast to make the whole batch of dough rise,” as they s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still feel confident about you. Our life in union with the Lord makes me confident that you will not take a different view and that whoever is upsetting you will be punished by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s for me, my friends, if I continue to preach that circumcision is necessary, why am I still being persecuted? If that were true, then my preaching about the cross of Christ would cause no trou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sh that the people who are upsetting you would go all the way; let them go on and castrate themsel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for you, my friends, you were called to be free. But do not let this freedom become an excuse for letting your physical desires control you. Instead, let love make you serve one an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whole Law is summed up in one commandment: “Love your neighbor as you love yoursel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f you act like wild animals, hurting and harming each other, then watch out, or you will completely destroy one another.The Spirit and Human Natu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at I say is this: let the Spirit direct your lives, and you will not satisfy the desires of the human natu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what our human nature wants is opposed to what the Spirit wants, and what the Spirit wants is opposed to what our human nature wants. These two are enemies, and this means that you cannot do what you want to 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reserve Your Free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the Spirit leads you, then you are not subject to the L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at human nature does is quite plain. It shows itself in immoral, filthy, and indecent ac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worship of idols and witchcraft. People become enemies and they fight; they become jealous, angry, and ambitious. They separate into parties and group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are envious, get drunk, have orgies, and do other things like these. I warn you now as I have before: those who do these things will not possess the Kingdom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Spirit produces love, joy, peace, patience, kindness, goodness, faithfuln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umility, and self-control. There is no law against such things as the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ose who belong to Christ Jesus have put to death their human nature with all its passions and desir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Spirit has given us life; he must also control our li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e must not be proud or irritate one another or be jealous of one ano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eedom is what we have—Christ has set us free! Stand, then, as free people, and do not allow yourselves to become slaves ag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sten! I, Paul, tell you that if you allow yourselves to be circumcised, it means that Christ is of no use to you at a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ce more I warn any man who allows himself to be circumcised that he is obliged to obey the whole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ose of you who try to be put right with God by obeying the Law have cut yourselves off from Christ. You are outside God's gr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for us, our hope is that God will put us right with him; and this is what we wait for by the power of God's Spirit working through our fai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hen we are in union with Christ Jesus, neither circumcision nor the lack of it makes any difference at all; what matters is faith that works through lo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were doing so well! Who made you stop obeying the truth? How did he persuade you?]]></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2026-06-24T23:26:24Z</dcterms:created>
  <dcterms:modified xsi:type="dcterms:W3CDTF">2026-06-24T23:26:24Z</dcterms:modified>
  <dc:title>Bible.com.au: Galatians 5:1-26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